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57" r:id="rId2"/>
    <p:sldId id="261" r:id="rId3"/>
    <p:sldId id="258" r:id="rId4"/>
    <p:sldId id="562" r:id="rId5"/>
    <p:sldId id="692" r:id="rId6"/>
    <p:sldId id="693" r:id="rId7"/>
    <p:sldId id="569" r:id="rId8"/>
    <p:sldId id="694" r:id="rId9"/>
    <p:sldId id="620" r:id="rId10"/>
    <p:sldId id="655" r:id="rId11"/>
    <p:sldId id="623" r:id="rId12"/>
    <p:sldId id="624" r:id="rId13"/>
    <p:sldId id="673" r:id="rId14"/>
    <p:sldId id="627" r:id="rId15"/>
    <p:sldId id="628" r:id="rId16"/>
    <p:sldId id="658" r:id="rId17"/>
    <p:sldId id="630" r:id="rId18"/>
    <p:sldId id="644" r:id="rId19"/>
    <p:sldId id="690" r:id="rId20"/>
    <p:sldId id="691" r:id="rId21"/>
    <p:sldId id="695" r:id="rId22"/>
    <p:sldId id="629" r:id="rId23"/>
    <p:sldId id="659" r:id="rId24"/>
    <p:sldId id="660" r:id="rId25"/>
    <p:sldId id="663" r:id="rId26"/>
    <p:sldId id="633" r:id="rId27"/>
  </p:sldIdLst>
  <p:sldSz cx="12192000" cy="6858000"/>
  <p:notesSz cx="6797675" cy="9926638"/>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FF"/>
    <a:srgbClr val="EAE511"/>
    <a:srgbClr val="280F14"/>
    <a:srgbClr val="1C325A"/>
    <a:srgbClr val="44546A"/>
    <a:srgbClr val="CFD1D4"/>
    <a:srgbClr val="CC00FF"/>
    <a:srgbClr val="DA3B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F2627AD-ECB9-4627-B375-9D836400BA22}" v="43" dt="2026-10-01T13:13:14.177"/>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Style moyen 2 - Accentuation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A488322-F2BA-4B5B-9748-0D474271808F}" styleName="Style moyen 3 - Accentuation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83" autoAdjust="0"/>
    <p:restoredTop sz="94660"/>
  </p:normalViewPr>
  <p:slideViewPr>
    <p:cSldViewPr snapToGrid="0">
      <p:cViewPr varScale="1">
        <p:scale>
          <a:sx n="106" d="100"/>
          <a:sy n="106" d="100"/>
        </p:scale>
        <p:origin x="73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ndermeersch Damien" userId="c2536b01-edd2-47a4-8faf-99691a924d9d" providerId="ADAL" clId="{DB9CDBEB-9D2D-4EF6-A098-FBA2F123C43A}"/>
    <pc:docChg chg="undo custSel addSld delSld modSld">
      <pc:chgData name="Vandermeersch Damien" userId="c2536b01-edd2-47a4-8faf-99691a924d9d" providerId="ADAL" clId="{DB9CDBEB-9D2D-4EF6-A098-FBA2F123C43A}" dt="2026-10-01T13:15:06.349" v="213" actId="27636"/>
      <pc:docMkLst>
        <pc:docMk/>
      </pc:docMkLst>
      <pc:sldChg chg="modSp mod">
        <pc:chgData name="Vandermeersch Damien" userId="c2536b01-edd2-47a4-8faf-99691a924d9d" providerId="ADAL" clId="{DB9CDBEB-9D2D-4EF6-A098-FBA2F123C43A}" dt="2026-10-01T13:15:06.349" v="213" actId="27636"/>
        <pc:sldMkLst>
          <pc:docMk/>
          <pc:sldMk cId="2025320383" sldId="257"/>
        </pc:sldMkLst>
        <pc:spChg chg="mod">
          <ac:chgData name="Vandermeersch Damien" userId="c2536b01-edd2-47a4-8faf-99691a924d9d" providerId="ADAL" clId="{DB9CDBEB-9D2D-4EF6-A098-FBA2F123C43A}" dt="2026-10-01T13:15:06.349" v="213" actId="27636"/>
          <ac:spMkLst>
            <pc:docMk/>
            <pc:sldMk cId="2025320383" sldId="257"/>
            <ac:spMk id="3" creationId="{00000000-0000-0000-0000-000000000000}"/>
          </ac:spMkLst>
        </pc:spChg>
      </pc:sldChg>
      <pc:sldChg chg="modSp">
        <pc:chgData name="Vandermeersch Damien" userId="c2536b01-edd2-47a4-8faf-99691a924d9d" providerId="ADAL" clId="{DB9CDBEB-9D2D-4EF6-A098-FBA2F123C43A}" dt="2026-10-01T13:02:27.734" v="32" actId="20577"/>
        <pc:sldMkLst>
          <pc:docMk/>
          <pc:sldMk cId="1386009515" sldId="261"/>
        </pc:sldMkLst>
        <pc:graphicFrameChg chg="mod">
          <ac:chgData name="Vandermeersch Damien" userId="c2536b01-edd2-47a4-8faf-99691a924d9d" providerId="ADAL" clId="{DB9CDBEB-9D2D-4EF6-A098-FBA2F123C43A}" dt="2026-10-01T13:02:27.734" v="32" actId="20577"/>
          <ac:graphicFrameMkLst>
            <pc:docMk/>
            <pc:sldMk cId="1386009515" sldId="261"/>
            <ac:graphicFrameMk id="6" creationId="{CCEED240-7D29-3974-843B-1C870F151A58}"/>
          </ac:graphicFrameMkLst>
        </pc:graphicFrameChg>
      </pc:sldChg>
      <pc:sldChg chg="del">
        <pc:chgData name="Vandermeersch Damien" userId="c2536b01-edd2-47a4-8faf-99691a924d9d" providerId="ADAL" clId="{DB9CDBEB-9D2D-4EF6-A098-FBA2F123C43A}" dt="2026-10-01T13:02:47.445" v="33" actId="2696"/>
        <pc:sldMkLst>
          <pc:docMk/>
          <pc:sldMk cId="3441458755" sldId="563"/>
        </pc:sldMkLst>
      </pc:sldChg>
      <pc:sldChg chg="del">
        <pc:chgData name="Vandermeersch Damien" userId="c2536b01-edd2-47a4-8faf-99691a924d9d" providerId="ADAL" clId="{DB9CDBEB-9D2D-4EF6-A098-FBA2F123C43A}" dt="2026-10-01T13:02:52.981" v="37" actId="2696"/>
        <pc:sldMkLst>
          <pc:docMk/>
          <pc:sldMk cId="2751051871" sldId="564"/>
        </pc:sldMkLst>
      </pc:sldChg>
      <pc:sldChg chg="del">
        <pc:chgData name="Vandermeersch Damien" userId="c2536b01-edd2-47a4-8faf-99691a924d9d" providerId="ADAL" clId="{DB9CDBEB-9D2D-4EF6-A098-FBA2F123C43A}" dt="2026-10-01T13:02:50.809" v="35" actId="2696"/>
        <pc:sldMkLst>
          <pc:docMk/>
          <pc:sldMk cId="1505757620" sldId="565"/>
        </pc:sldMkLst>
      </pc:sldChg>
      <pc:sldChg chg="del">
        <pc:chgData name="Vandermeersch Damien" userId="c2536b01-edd2-47a4-8faf-99691a924d9d" providerId="ADAL" clId="{DB9CDBEB-9D2D-4EF6-A098-FBA2F123C43A}" dt="2026-10-01T13:02:54.347" v="38" actId="2696"/>
        <pc:sldMkLst>
          <pc:docMk/>
          <pc:sldMk cId="3646142862" sldId="566"/>
        </pc:sldMkLst>
      </pc:sldChg>
      <pc:sldChg chg="del">
        <pc:chgData name="Vandermeersch Damien" userId="c2536b01-edd2-47a4-8faf-99691a924d9d" providerId="ADAL" clId="{DB9CDBEB-9D2D-4EF6-A098-FBA2F123C43A}" dt="2026-10-01T13:02:55.497" v="39" actId="2696"/>
        <pc:sldMkLst>
          <pc:docMk/>
          <pc:sldMk cId="844034944" sldId="567"/>
        </pc:sldMkLst>
      </pc:sldChg>
      <pc:sldChg chg="del">
        <pc:chgData name="Vandermeersch Damien" userId="c2536b01-edd2-47a4-8faf-99691a924d9d" providerId="ADAL" clId="{DB9CDBEB-9D2D-4EF6-A098-FBA2F123C43A}" dt="2026-10-01T13:02:56.403" v="40" actId="2696"/>
        <pc:sldMkLst>
          <pc:docMk/>
          <pc:sldMk cId="2213532509" sldId="568"/>
        </pc:sldMkLst>
      </pc:sldChg>
      <pc:sldChg chg="add del">
        <pc:chgData name="Vandermeersch Damien" userId="c2536b01-edd2-47a4-8faf-99691a924d9d" providerId="ADAL" clId="{DB9CDBEB-9D2D-4EF6-A098-FBA2F123C43A}" dt="2026-10-01T13:03:07.805" v="47" actId="2696"/>
        <pc:sldMkLst>
          <pc:docMk/>
          <pc:sldMk cId="3533044214" sldId="569"/>
        </pc:sldMkLst>
      </pc:sldChg>
      <pc:sldChg chg="del">
        <pc:chgData name="Vandermeersch Damien" userId="c2536b01-edd2-47a4-8faf-99691a924d9d" providerId="ADAL" clId="{DB9CDBEB-9D2D-4EF6-A098-FBA2F123C43A}" dt="2026-10-01T13:03:28.493" v="49" actId="2696"/>
        <pc:sldMkLst>
          <pc:docMk/>
          <pc:sldMk cId="3495373642" sldId="570"/>
        </pc:sldMkLst>
      </pc:sldChg>
      <pc:sldChg chg="del">
        <pc:chgData name="Vandermeersch Damien" userId="c2536b01-edd2-47a4-8faf-99691a924d9d" providerId="ADAL" clId="{DB9CDBEB-9D2D-4EF6-A098-FBA2F123C43A}" dt="2026-10-01T13:03:29.715" v="50" actId="2696"/>
        <pc:sldMkLst>
          <pc:docMk/>
          <pc:sldMk cId="1584564412" sldId="571"/>
        </pc:sldMkLst>
      </pc:sldChg>
      <pc:sldChg chg="del">
        <pc:chgData name="Vandermeersch Damien" userId="c2536b01-edd2-47a4-8faf-99691a924d9d" providerId="ADAL" clId="{DB9CDBEB-9D2D-4EF6-A098-FBA2F123C43A}" dt="2026-10-01T13:03:30.762" v="51" actId="2696"/>
        <pc:sldMkLst>
          <pc:docMk/>
          <pc:sldMk cId="2251576121" sldId="572"/>
        </pc:sldMkLst>
      </pc:sldChg>
      <pc:sldChg chg="del">
        <pc:chgData name="Vandermeersch Damien" userId="c2536b01-edd2-47a4-8faf-99691a924d9d" providerId="ADAL" clId="{DB9CDBEB-9D2D-4EF6-A098-FBA2F123C43A}" dt="2026-10-01T13:03:32.493" v="53" actId="2696"/>
        <pc:sldMkLst>
          <pc:docMk/>
          <pc:sldMk cId="2354236662" sldId="573"/>
        </pc:sldMkLst>
      </pc:sldChg>
      <pc:sldChg chg="del">
        <pc:chgData name="Vandermeersch Damien" userId="c2536b01-edd2-47a4-8faf-99691a924d9d" providerId="ADAL" clId="{DB9CDBEB-9D2D-4EF6-A098-FBA2F123C43A}" dt="2026-10-01T13:03:31.656" v="52" actId="2696"/>
        <pc:sldMkLst>
          <pc:docMk/>
          <pc:sldMk cId="4024274455" sldId="574"/>
        </pc:sldMkLst>
      </pc:sldChg>
      <pc:sldChg chg="del">
        <pc:chgData name="Vandermeersch Damien" userId="c2536b01-edd2-47a4-8faf-99691a924d9d" providerId="ADAL" clId="{DB9CDBEB-9D2D-4EF6-A098-FBA2F123C43A}" dt="2026-10-01T13:03:35.938" v="56" actId="2696"/>
        <pc:sldMkLst>
          <pc:docMk/>
          <pc:sldMk cId="1603481599" sldId="575"/>
        </pc:sldMkLst>
      </pc:sldChg>
      <pc:sldChg chg="del">
        <pc:chgData name="Vandermeersch Damien" userId="c2536b01-edd2-47a4-8faf-99691a924d9d" providerId="ADAL" clId="{DB9CDBEB-9D2D-4EF6-A098-FBA2F123C43A}" dt="2026-10-01T13:03:34.582" v="55" actId="2696"/>
        <pc:sldMkLst>
          <pc:docMk/>
          <pc:sldMk cId="1652416329" sldId="576"/>
        </pc:sldMkLst>
      </pc:sldChg>
      <pc:sldChg chg="del">
        <pc:chgData name="Vandermeersch Damien" userId="c2536b01-edd2-47a4-8faf-99691a924d9d" providerId="ADAL" clId="{DB9CDBEB-9D2D-4EF6-A098-FBA2F123C43A}" dt="2026-10-01T13:03:33.555" v="54" actId="2696"/>
        <pc:sldMkLst>
          <pc:docMk/>
          <pc:sldMk cId="3562045299" sldId="577"/>
        </pc:sldMkLst>
      </pc:sldChg>
      <pc:sldChg chg="del">
        <pc:chgData name="Vandermeersch Damien" userId="c2536b01-edd2-47a4-8faf-99691a924d9d" providerId="ADAL" clId="{DB9CDBEB-9D2D-4EF6-A098-FBA2F123C43A}" dt="2026-10-01T13:03:37.764" v="57" actId="2696"/>
        <pc:sldMkLst>
          <pc:docMk/>
          <pc:sldMk cId="3073040656" sldId="578"/>
        </pc:sldMkLst>
      </pc:sldChg>
      <pc:sldChg chg="del">
        <pc:chgData name="Vandermeersch Damien" userId="c2536b01-edd2-47a4-8faf-99691a924d9d" providerId="ADAL" clId="{DB9CDBEB-9D2D-4EF6-A098-FBA2F123C43A}" dt="2026-10-01T13:03:38.834" v="58" actId="2696"/>
        <pc:sldMkLst>
          <pc:docMk/>
          <pc:sldMk cId="1573564484" sldId="579"/>
        </pc:sldMkLst>
      </pc:sldChg>
      <pc:sldChg chg="del">
        <pc:chgData name="Vandermeersch Damien" userId="c2536b01-edd2-47a4-8faf-99691a924d9d" providerId="ADAL" clId="{DB9CDBEB-9D2D-4EF6-A098-FBA2F123C43A}" dt="2026-10-01T13:03:41.821" v="60" actId="2696"/>
        <pc:sldMkLst>
          <pc:docMk/>
          <pc:sldMk cId="2254779409" sldId="580"/>
        </pc:sldMkLst>
      </pc:sldChg>
      <pc:sldChg chg="del">
        <pc:chgData name="Vandermeersch Damien" userId="c2536b01-edd2-47a4-8faf-99691a924d9d" providerId="ADAL" clId="{DB9CDBEB-9D2D-4EF6-A098-FBA2F123C43A}" dt="2026-10-01T13:02:49.801" v="34" actId="2696"/>
        <pc:sldMkLst>
          <pc:docMk/>
          <pc:sldMk cId="36812093" sldId="612"/>
        </pc:sldMkLst>
      </pc:sldChg>
      <pc:sldChg chg="del">
        <pc:chgData name="Vandermeersch Damien" userId="c2536b01-edd2-47a4-8faf-99691a924d9d" providerId="ADAL" clId="{DB9CDBEB-9D2D-4EF6-A098-FBA2F123C43A}" dt="2026-10-01T13:03:01.075" v="44" actId="2696"/>
        <pc:sldMkLst>
          <pc:docMk/>
          <pc:sldMk cId="859323966" sldId="615"/>
        </pc:sldMkLst>
      </pc:sldChg>
      <pc:sldChg chg="del">
        <pc:chgData name="Vandermeersch Damien" userId="c2536b01-edd2-47a4-8faf-99691a924d9d" providerId="ADAL" clId="{DB9CDBEB-9D2D-4EF6-A098-FBA2F123C43A}" dt="2026-10-01T13:03:03.682" v="45" actId="2696"/>
        <pc:sldMkLst>
          <pc:docMk/>
          <pc:sldMk cId="2347637828" sldId="616"/>
        </pc:sldMkLst>
      </pc:sldChg>
      <pc:sldChg chg="del">
        <pc:chgData name="Vandermeersch Damien" userId="c2536b01-edd2-47a4-8faf-99691a924d9d" providerId="ADAL" clId="{DB9CDBEB-9D2D-4EF6-A098-FBA2F123C43A}" dt="2026-10-01T13:02:57.616" v="41" actId="2696"/>
        <pc:sldMkLst>
          <pc:docMk/>
          <pc:sldMk cId="3998018021" sldId="617"/>
        </pc:sldMkLst>
      </pc:sldChg>
      <pc:sldChg chg="del">
        <pc:chgData name="Vandermeersch Damien" userId="c2536b01-edd2-47a4-8faf-99691a924d9d" providerId="ADAL" clId="{DB9CDBEB-9D2D-4EF6-A098-FBA2F123C43A}" dt="2026-10-01T13:03:40.726" v="59" actId="2696"/>
        <pc:sldMkLst>
          <pc:docMk/>
          <pc:sldMk cId="4206120310" sldId="618"/>
        </pc:sldMkLst>
      </pc:sldChg>
      <pc:sldChg chg="del">
        <pc:chgData name="Vandermeersch Damien" userId="c2536b01-edd2-47a4-8faf-99691a924d9d" providerId="ADAL" clId="{DB9CDBEB-9D2D-4EF6-A098-FBA2F123C43A}" dt="2026-10-01T13:02:59.604" v="43" actId="2696"/>
        <pc:sldMkLst>
          <pc:docMk/>
          <pc:sldMk cId="1472563751" sldId="619"/>
        </pc:sldMkLst>
      </pc:sldChg>
      <pc:sldChg chg="add del">
        <pc:chgData name="Vandermeersch Damien" userId="c2536b01-edd2-47a4-8faf-99691a924d9d" providerId="ADAL" clId="{DB9CDBEB-9D2D-4EF6-A098-FBA2F123C43A}" dt="2026-10-01T13:03:51.463" v="64" actId="2696"/>
        <pc:sldMkLst>
          <pc:docMk/>
          <pc:sldMk cId="3384507841" sldId="620"/>
        </pc:sldMkLst>
      </pc:sldChg>
      <pc:sldChg chg="add del">
        <pc:chgData name="Vandermeersch Damien" userId="c2536b01-edd2-47a4-8faf-99691a924d9d" providerId="ADAL" clId="{DB9CDBEB-9D2D-4EF6-A098-FBA2F123C43A}" dt="2026-10-01T13:05:11.765" v="66" actId="2696"/>
        <pc:sldMkLst>
          <pc:docMk/>
          <pc:sldMk cId="3231381791" sldId="621"/>
        </pc:sldMkLst>
      </pc:sldChg>
      <pc:sldChg chg="del">
        <pc:chgData name="Vandermeersch Damien" userId="c2536b01-edd2-47a4-8faf-99691a924d9d" providerId="ADAL" clId="{DB9CDBEB-9D2D-4EF6-A098-FBA2F123C43A}" dt="2026-10-01T13:05:13.963" v="67" actId="2696"/>
        <pc:sldMkLst>
          <pc:docMk/>
          <pc:sldMk cId="3980013582" sldId="622"/>
        </pc:sldMkLst>
      </pc:sldChg>
      <pc:sldChg chg="del">
        <pc:chgData name="Vandermeersch Damien" userId="c2536b01-edd2-47a4-8faf-99691a924d9d" providerId="ADAL" clId="{DB9CDBEB-9D2D-4EF6-A098-FBA2F123C43A}" dt="2026-10-01T13:05:24.325" v="68" actId="2696"/>
        <pc:sldMkLst>
          <pc:docMk/>
          <pc:sldMk cId="3435760906" sldId="625"/>
        </pc:sldMkLst>
      </pc:sldChg>
      <pc:sldChg chg="del">
        <pc:chgData name="Vandermeersch Damien" userId="c2536b01-edd2-47a4-8faf-99691a924d9d" providerId="ADAL" clId="{DB9CDBEB-9D2D-4EF6-A098-FBA2F123C43A}" dt="2026-10-01T13:05:26.156" v="69" actId="2696"/>
        <pc:sldMkLst>
          <pc:docMk/>
          <pc:sldMk cId="1646563087" sldId="626"/>
        </pc:sldMkLst>
      </pc:sldChg>
      <pc:sldChg chg="delSp modSp add mod setBg delDesignElem">
        <pc:chgData name="Vandermeersch Damien" userId="c2536b01-edd2-47a4-8faf-99691a924d9d" providerId="ADAL" clId="{DB9CDBEB-9D2D-4EF6-A098-FBA2F123C43A}" dt="2026-10-01T13:10:05.781" v="105" actId="27636"/>
        <pc:sldMkLst>
          <pc:docMk/>
          <pc:sldMk cId="3103097670" sldId="629"/>
        </pc:sldMkLst>
        <pc:spChg chg="mod">
          <ac:chgData name="Vandermeersch Damien" userId="c2536b01-edd2-47a4-8faf-99691a924d9d" providerId="ADAL" clId="{DB9CDBEB-9D2D-4EF6-A098-FBA2F123C43A}" dt="2026-10-01T13:10:05.781" v="105" actId="27636"/>
          <ac:spMkLst>
            <pc:docMk/>
            <pc:sldMk cId="3103097670" sldId="629"/>
            <ac:spMk id="2" creationId="{4B1E102A-6B02-4BC6-BD75-522E23E4824B}"/>
          </ac:spMkLst>
        </pc:spChg>
        <pc:spChg chg="del">
          <ac:chgData name="Vandermeersch Damien" userId="c2536b01-edd2-47a4-8faf-99691a924d9d" providerId="ADAL" clId="{DB9CDBEB-9D2D-4EF6-A098-FBA2F123C43A}" dt="2026-10-01T13:10:05.772" v="104"/>
          <ac:spMkLst>
            <pc:docMk/>
            <pc:sldMk cId="3103097670" sldId="629"/>
            <ac:spMk id="15" creationId="{DDBA86CC-34C3-43C1-B328-62490FE69046}"/>
          </ac:spMkLst>
        </pc:spChg>
        <pc:spChg chg="del">
          <ac:chgData name="Vandermeersch Damien" userId="c2536b01-edd2-47a4-8faf-99691a924d9d" providerId="ADAL" clId="{DB9CDBEB-9D2D-4EF6-A098-FBA2F123C43A}" dt="2026-10-01T13:10:05.772" v="104"/>
          <ac:spMkLst>
            <pc:docMk/>
            <pc:sldMk cId="3103097670" sldId="629"/>
            <ac:spMk id="16" creationId="{9CF4C9D6-90BC-48A0-91E8-0F0373CA11B5}"/>
          </ac:spMkLst>
        </pc:spChg>
      </pc:sldChg>
      <pc:sldChg chg="modSp add mod">
        <pc:chgData name="Vandermeersch Damien" userId="c2536b01-edd2-47a4-8faf-99691a924d9d" providerId="ADAL" clId="{DB9CDBEB-9D2D-4EF6-A098-FBA2F123C43A}" dt="2026-10-01T13:13:39.695" v="123" actId="13926"/>
        <pc:sldMkLst>
          <pc:docMk/>
          <pc:sldMk cId="2748058051" sldId="633"/>
        </pc:sldMkLst>
        <pc:spChg chg="mod">
          <ac:chgData name="Vandermeersch Damien" userId="c2536b01-edd2-47a4-8faf-99691a924d9d" providerId="ADAL" clId="{DB9CDBEB-9D2D-4EF6-A098-FBA2F123C43A}" dt="2026-10-01T13:13:14.232" v="118" actId="27636"/>
          <ac:spMkLst>
            <pc:docMk/>
            <pc:sldMk cId="2748058051" sldId="633"/>
            <ac:spMk id="2" creationId="{4B1E102A-6B02-4BC6-BD75-522E23E4824B}"/>
          </ac:spMkLst>
        </pc:spChg>
        <pc:spChg chg="mod">
          <ac:chgData name="Vandermeersch Damien" userId="c2536b01-edd2-47a4-8faf-99691a924d9d" providerId="ADAL" clId="{DB9CDBEB-9D2D-4EF6-A098-FBA2F123C43A}" dt="2026-10-01T13:13:39.695" v="123" actId="13926"/>
          <ac:spMkLst>
            <pc:docMk/>
            <pc:sldMk cId="2748058051" sldId="633"/>
            <ac:spMk id="3" creationId="{7DADD78E-9A7B-4835-B15C-41AB44EB18CD}"/>
          </ac:spMkLst>
        </pc:spChg>
      </pc:sldChg>
      <pc:sldChg chg="del">
        <pc:chgData name="Vandermeersch Damien" userId="c2536b01-edd2-47a4-8faf-99691a924d9d" providerId="ADAL" clId="{DB9CDBEB-9D2D-4EF6-A098-FBA2F123C43A}" dt="2026-10-01T13:05:48.129" v="72" actId="2696"/>
        <pc:sldMkLst>
          <pc:docMk/>
          <pc:sldMk cId="1862720549" sldId="634"/>
        </pc:sldMkLst>
      </pc:sldChg>
      <pc:sldChg chg="del">
        <pc:chgData name="Vandermeersch Damien" userId="c2536b01-edd2-47a4-8faf-99691a924d9d" providerId="ADAL" clId="{DB9CDBEB-9D2D-4EF6-A098-FBA2F123C43A}" dt="2026-10-01T13:05:50.325" v="73" actId="2696"/>
        <pc:sldMkLst>
          <pc:docMk/>
          <pc:sldMk cId="519772980" sldId="635"/>
        </pc:sldMkLst>
      </pc:sldChg>
      <pc:sldChg chg="del">
        <pc:chgData name="Vandermeersch Damien" userId="c2536b01-edd2-47a4-8faf-99691a924d9d" providerId="ADAL" clId="{DB9CDBEB-9D2D-4EF6-A098-FBA2F123C43A}" dt="2026-10-01T13:06:02.070" v="80" actId="2696"/>
        <pc:sldMkLst>
          <pc:docMk/>
          <pc:sldMk cId="3268669072" sldId="639"/>
        </pc:sldMkLst>
      </pc:sldChg>
      <pc:sldChg chg="del">
        <pc:chgData name="Vandermeersch Damien" userId="c2536b01-edd2-47a4-8faf-99691a924d9d" providerId="ADAL" clId="{DB9CDBEB-9D2D-4EF6-A098-FBA2F123C43A}" dt="2026-10-01T13:06:06.354" v="83" actId="2696"/>
        <pc:sldMkLst>
          <pc:docMk/>
          <pc:sldMk cId="973959506" sldId="642"/>
        </pc:sldMkLst>
      </pc:sldChg>
      <pc:sldChg chg="del">
        <pc:chgData name="Vandermeersch Damien" userId="c2536b01-edd2-47a4-8faf-99691a924d9d" providerId="ADAL" clId="{DB9CDBEB-9D2D-4EF6-A098-FBA2F123C43A}" dt="2026-10-01T13:06:07.456" v="84" actId="2696"/>
        <pc:sldMkLst>
          <pc:docMk/>
          <pc:sldMk cId="802585837" sldId="643"/>
        </pc:sldMkLst>
      </pc:sldChg>
      <pc:sldChg chg="del">
        <pc:chgData name="Vandermeersch Damien" userId="c2536b01-edd2-47a4-8faf-99691a924d9d" providerId="ADAL" clId="{DB9CDBEB-9D2D-4EF6-A098-FBA2F123C43A}" dt="2026-10-01T13:06:21.068" v="85" actId="2696"/>
        <pc:sldMkLst>
          <pc:docMk/>
          <pc:sldMk cId="282374471" sldId="645"/>
        </pc:sldMkLst>
      </pc:sldChg>
      <pc:sldChg chg="del">
        <pc:chgData name="Vandermeersch Damien" userId="c2536b01-edd2-47a4-8faf-99691a924d9d" providerId="ADAL" clId="{DB9CDBEB-9D2D-4EF6-A098-FBA2F123C43A}" dt="2026-10-01T13:06:22.434" v="86" actId="2696"/>
        <pc:sldMkLst>
          <pc:docMk/>
          <pc:sldMk cId="3806892218" sldId="647"/>
        </pc:sldMkLst>
      </pc:sldChg>
      <pc:sldChg chg="del">
        <pc:chgData name="Vandermeersch Damien" userId="c2536b01-edd2-47a4-8faf-99691a924d9d" providerId="ADAL" clId="{DB9CDBEB-9D2D-4EF6-A098-FBA2F123C43A}" dt="2026-10-01T13:06:39.527" v="91" actId="2696"/>
        <pc:sldMkLst>
          <pc:docMk/>
          <pc:sldMk cId="4172768253" sldId="650"/>
        </pc:sldMkLst>
      </pc:sldChg>
      <pc:sldChg chg="del">
        <pc:chgData name="Vandermeersch Damien" userId="c2536b01-edd2-47a4-8faf-99691a924d9d" providerId="ADAL" clId="{DB9CDBEB-9D2D-4EF6-A098-FBA2F123C43A}" dt="2026-10-01T13:06:41.519" v="92" actId="2696"/>
        <pc:sldMkLst>
          <pc:docMk/>
          <pc:sldMk cId="1840329485" sldId="651"/>
        </pc:sldMkLst>
      </pc:sldChg>
      <pc:sldChg chg="add del setBg">
        <pc:chgData name="Vandermeersch Damien" userId="c2536b01-edd2-47a4-8faf-99691a924d9d" providerId="ADAL" clId="{DB9CDBEB-9D2D-4EF6-A098-FBA2F123C43A}" dt="2026-10-01T13:08:46.628" v="95"/>
        <pc:sldMkLst>
          <pc:docMk/>
          <pc:sldMk cId="2314232940" sldId="652"/>
        </pc:sldMkLst>
      </pc:sldChg>
      <pc:sldChg chg="del">
        <pc:chgData name="Vandermeersch Damien" userId="c2536b01-edd2-47a4-8faf-99691a924d9d" providerId="ADAL" clId="{DB9CDBEB-9D2D-4EF6-A098-FBA2F123C43A}" dt="2026-10-01T13:06:42.785" v="93" actId="2696"/>
        <pc:sldMkLst>
          <pc:docMk/>
          <pc:sldMk cId="3954774843" sldId="652"/>
        </pc:sldMkLst>
      </pc:sldChg>
      <pc:sldChg chg="del">
        <pc:chgData name="Vandermeersch Damien" userId="c2536b01-edd2-47a4-8faf-99691a924d9d" providerId="ADAL" clId="{DB9CDBEB-9D2D-4EF6-A098-FBA2F123C43A}" dt="2026-10-01T13:02:58.594" v="42" actId="2696"/>
        <pc:sldMkLst>
          <pc:docMk/>
          <pc:sldMk cId="1445197860" sldId="653"/>
        </pc:sldMkLst>
      </pc:sldChg>
      <pc:sldChg chg="del">
        <pc:chgData name="Vandermeersch Damien" userId="c2536b01-edd2-47a4-8faf-99691a924d9d" providerId="ADAL" clId="{DB9CDBEB-9D2D-4EF6-A098-FBA2F123C43A}" dt="2026-10-01T13:02:52.007" v="36" actId="2696"/>
        <pc:sldMkLst>
          <pc:docMk/>
          <pc:sldMk cId="1365951558" sldId="654"/>
        </pc:sldMkLst>
      </pc:sldChg>
      <pc:sldChg chg="add setBg">
        <pc:chgData name="Vandermeersch Damien" userId="c2536b01-edd2-47a4-8faf-99691a924d9d" providerId="ADAL" clId="{DB9CDBEB-9D2D-4EF6-A098-FBA2F123C43A}" dt="2026-10-01T13:05:04.019" v="65"/>
        <pc:sldMkLst>
          <pc:docMk/>
          <pc:sldMk cId="1121467890" sldId="655"/>
        </pc:sldMkLst>
      </pc:sldChg>
      <pc:sldChg chg="modSp add mod">
        <pc:chgData name="Vandermeersch Damien" userId="c2536b01-edd2-47a4-8faf-99691a924d9d" providerId="ADAL" clId="{DB9CDBEB-9D2D-4EF6-A098-FBA2F123C43A}" dt="2026-10-01T13:10:46.772" v="108" actId="207"/>
        <pc:sldMkLst>
          <pc:docMk/>
          <pc:sldMk cId="1942191504" sldId="659"/>
        </pc:sldMkLst>
        <pc:spChg chg="mod">
          <ac:chgData name="Vandermeersch Damien" userId="c2536b01-edd2-47a4-8faf-99691a924d9d" providerId="ADAL" clId="{DB9CDBEB-9D2D-4EF6-A098-FBA2F123C43A}" dt="2026-10-01T13:10:39.795" v="107" actId="27636"/>
          <ac:spMkLst>
            <pc:docMk/>
            <pc:sldMk cId="1942191504" sldId="659"/>
            <ac:spMk id="2" creationId="{C47ACD9C-463C-135B-1B7B-72D8942080BF}"/>
          </ac:spMkLst>
        </pc:spChg>
        <pc:spChg chg="mod">
          <ac:chgData name="Vandermeersch Damien" userId="c2536b01-edd2-47a4-8faf-99691a924d9d" providerId="ADAL" clId="{DB9CDBEB-9D2D-4EF6-A098-FBA2F123C43A}" dt="2026-10-01T13:10:46.772" v="108" actId="207"/>
          <ac:spMkLst>
            <pc:docMk/>
            <pc:sldMk cId="1942191504" sldId="659"/>
            <ac:spMk id="3" creationId="{D07D5A59-D84B-A5C2-7164-6F2DAAB9D823}"/>
          </ac:spMkLst>
        </pc:spChg>
      </pc:sldChg>
      <pc:sldChg chg="modSp add mod">
        <pc:chgData name="Vandermeersch Damien" userId="c2536b01-edd2-47a4-8faf-99691a924d9d" providerId="ADAL" clId="{DB9CDBEB-9D2D-4EF6-A098-FBA2F123C43A}" dt="2026-10-01T13:12:08.545" v="113" actId="255"/>
        <pc:sldMkLst>
          <pc:docMk/>
          <pc:sldMk cId="3768167401" sldId="660"/>
        </pc:sldMkLst>
        <pc:spChg chg="mod">
          <ac:chgData name="Vandermeersch Damien" userId="c2536b01-edd2-47a4-8faf-99691a924d9d" providerId="ADAL" clId="{DB9CDBEB-9D2D-4EF6-A098-FBA2F123C43A}" dt="2026-10-01T13:11:13.169" v="110" actId="27636"/>
          <ac:spMkLst>
            <pc:docMk/>
            <pc:sldMk cId="3768167401" sldId="660"/>
            <ac:spMk id="2" creationId="{4B1E102A-6B02-4BC6-BD75-522E23E4824B}"/>
          </ac:spMkLst>
        </pc:spChg>
        <pc:spChg chg="mod">
          <ac:chgData name="Vandermeersch Damien" userId="c2536b01-edd2-47a4-8faf-99691a924d9d" providerId="ADAL" clId="{DB9CDBEB-9D2D-4EF6-A098-FBA2F123C43A}" dt="2026-10-01T13:12:08.545" v="113" actId="255"/>
          <ac:spMkLst>
            <pc:docMk/>
            <pc:sldMk cId="3768167401" sldId="660"/>
            <ac:spMk id="3" creationId="{7DADD78E-9A7B-4835-B15C-41AB44EB18CD}"/>
          </ac:spMkLst>
        </pc:spChg>
      </pc:sldChg>
      <pc:sldChg chg="del">
        <pc:chgData name="Vandermeersch Damien" userId="c2536b01-edd2-47a4-8faf-99691a924d9d" providerId="ADAL" clId="{DB9CDBEB-9D2D-4EF6-A098-FBA2F123C43A}" dt="2026-10-01T13:05:46.115" v="71" actId="2696"/>
        <pc:sldMkLst>
          <pc:docMk/>
          <pc:sldMk cId="620125765" sldId="663"/>
        </pc:sldMkLst>
      </pc:sldChg>
      <pc:sldChg chg="modSp add mod">
        <pc:chgData name="Vandermeersch Damien" userId="c2536b01-edd2-47a4-8faf-99691a924d9d" providerId="ADAL" clId="{DB9CDBEB-9D2D-4EF6-A098-FBA2F123C43A}" dt="2026-10-01T13:12:31.385" v="116" actId="207"/>
        <pc:sldMkLst>
          <pc:docMk/>
          <pc:sldMk cId="3658764621" sldId="663"/>
        </pc:sldMkLst>
        <pc:spChg chg="mod">
          <ac:chgData name="Vandermeersch Damien" userId="c2536b01-edd2-47a4-8faf-99691a924d9d" providerId="ADAL" clId="{DB9CDBEB-9D2D-4EF6-A098-FBA2F123C43A}" dt="2026-10-01T13:12:31.385" v="116" actId="207"/>
          <ac:spMkLst>
            <pc:docMk/>
            <pc:sldMk cId="3658764621" sldId="663"/>
            <ac:spMk id="2" creationId="{4B1E102A-6B02-4BC6-BD75-522E23E4824B}"/>
          </ac:spMkLst>
        </pc:spChg>
        <pc:spChg chg="mod">
          <ac:chgData name="Vandermeersch Damien" userId="c2536b01-edd2-47a4-8faf-99691a924d9d" providerId="ADAL" clId="{DB9CDBEB-9D2D-4EF6-A098-FBA2F123C43A}" dt="2026-10-01T13:12:24.895" v="115" actId="27636"/>
          <ac:spMkLst>
            <pc:docMk/>
            <pc:sldMk cId="3658764621" sldId="663"/>
            <ac:spMk id="3" creationId="{7DADD78E-9A7B-4835-B15C-41AB44EB18CD}"/>
          </ac:spMkLst>
        </pc:spChg>
      </pc:sldChg>
      <pc:sldChg chg="del">
        <pc:chgData name="Vandermeersch Damien" userId="c2536b01-edd2-47a4-8faf-99691a924d9d" providerId="ADAL" clId="{DB9CDBEB-9D2D-4EF6-A098-FBA2F123C43A}" dt="2026-10-01T13:05:51.904" v="74" actId="2696"/>
        <pc:sldMkLst>
          <pc:docMk/>
          <pc:sldMk cId="799702572" sldId="665"/>
        </pc:sldMkLst>
      </pc:sldChg>
      <pc:sldChg chg="del">
        <pc:chgData name="Vandermeersch Damien" userId="c2536b01-edd2-47a4-8faf-99691a924d9d" providerId="ADAL" clId="{DB9CDBEB-9D2D-4EF6-A098-FBA2F123C43A}" dt="2026-10-01T13:05:56.639" v="78" actId="2696"/>
        <pc:sldMkLst>
          <pc:docMk/>
          <pc:sldMk cId="374105522" sldId="666"/>
        </pc:sldMkLst>
      </pc:sldChg>
      <pc:sldChg chg="del">
        <pc:chgData name="Vandermeersch Damien" userId="c2536b01-edd2-47a4-8faf-99691a924d9d" providerId="ADAL" clId="{DB9CDBEB-9D2D-4EF6-A098-FBA2F123C43A}" dt="2026-10-01T13:06:00.156" v="79" actId="2696"/>
        <pc:sldMkLst>
          <pc:docMk/>
          <pc:sldMk cId="368260072" sldId="667"/>
        </pc:sldMkLst>
      </pc:sldChg>
      <pc:sldChg chg="del">
        <pc:chgData name="Vandermeersch Damien" userId="c2536b01-edd2-47a4-8faf-99691a924d9d" providerId="ADAL" clId="{DB9CDBEB-9D2D-4EF6-A098-FBA2F123C43A}" dt="2026-10-01T13:06:03.466" v="81" actId="2696"/>
        <pc:sldMkLst>
          <pc:docMk/>
          <pc:sldMk cId="1997286452" sldId="668"/>
        </pc:sldMkLst>
      </pc:sldChg>
      <pc:sldChg chg="del">
        <pc:chgData name="Vandermeersch Damien" userId="c2536b01-edd2-47a4-8faf-99691a924d9d" providerId="ADAL" clId="{DB9CDBEB-9D2D-4EF6-A098-FBA2F123C43A}" dt="2026-10-01T13:06:04.677" v="82" actId="2696"/>
        <pc:sldMkLst>
          <pc:docMk/>
          <pc:sldMk cId="3979992663" sldId="669"/>
        </pc:sldMkLst>
      </pc:sldChg>
      <pc:sldChg chg="del">
        <pc:chgData name="Vandermeersch Damien" userId="c2536b01-edd2-47a4-8faf-99691a924d9d" providerId="ADAL" clId="{DB9CDBEB-9D2D-4EF6-A098-FBA2F123C43A}" dt="2026-10-01T13:03:26.237" v="48" actId="2696"/>
        <pc:sldMkLst>
          <pc:docMk/>
          <pc:sldMk cId="178801042" sldId="672"/>
        </pc:sldMkLst>
      </pc:sldChg>
      <pc:sldChg chg="del">
        <pc:chgData name="Vandermeersch Damien" userId="c2536b01-edd2-47a4-8faf-99691a924d9d" providerId="ADAL" clId="{DB9CDBEB-9D2D-4EF6-A098-FBA2F123C43A}" dt="2026-10-01T13:05:53.213" v="75" actId="2696"/>
        <pc:sldMkLst>
          <pc:docMk/>
          <pc:sldMk cId="4183290299" sldId="677"/>
        </pc:sldMkLst>
      </pc:sldChg>
      <pc:sldChg chg="del">
        <pc:chgData name="Vandermeersch Damien" userId="c2536b01-edd2-47a4-8faf-99691a924d9d" providerId="ADAL" clId="{DB9CDBEB-9D2D-4EF6-A098-FBA2F123C43A}" dt="2026-10-01T13:05:54.197" v="76" actId="2696"/>
        <pc:sldMkLst>
          <pc:docMk/>
          <pc:sldMk cId="3223973454" sldId="678"/>
        </pc:sldMkLst>
      </pc:sldChg>
      <pc:sldChg chg="del">
        <pc:chgData name="Vandermeersch Damien" userId="c2536b01-edd2-47a4-8faf-99691a924d9d" providerId="ADAL" clId="{DB9CDBEB-9D2D-4EF6-A098-FBA2F123C43A}" dt="2026-10-01T13:05:55.200" v="77" actId="2696"/>
        <pc:sldMkLst>
          <pc:docMk/>
          <pc:sldMk cId="119577731" sldId="679"/>
        </pc:sldMkLst>
      </pc:sldChg>
      <pc:sldChg chg="del">
        <pc:chgData name="Vandermeersch Damien" userId="c2536b01-edd2-47a4-8faf-99691a924d9d" providerId="ADAL" clId="{DB9CDBEB-9D2D-4EF6-A098-FBA2F123C43A}" dt="2026-10-01T13:02:05.262" v="0" actId="2696"/>
        <pc:sldMkLst>
          <pc:docMk/>
          <pc:sldMk cId="3081930964" sldId="687"/>
        </pc:sldMkLst>
      </pc:sldChg>
      <pc:sldChg chg="add del">
        <pc:chgData name="Vandermeersch Damien" userId="c2536b01-edd2-47a4-8faf-99691a924d9d" providerId="ADAL" clId="{DB9CDBEB-9D2D-4EF6-A098-FBA2F123C43A}" dt="2026-10-01T13:06:30.652" v="90" actId="2696"/>
        <pc:sldMkLst>
          <pc:docMk/>
          <pc:sldMk cId="575120802" sldId="690"/>
        </pc:sldMkLst>
      </pc:sldChg>
      <pc:sldChg chg="add del">
        <pc:chgData name="Vandermeersch Damien" userId="c2536b01-edd2-47a4-8faf-99691a924d9d" providerId="ADAL" clId="{DB9CDBEB-9D2D-4EF6-A098-FBA2F123C43A}" dt="2026-10-01T13:06:28.861" v="89" actId="2696"/>
        <pc:sldMkLst>
          <pc:docMk/>
          <pc:sldMk cId="3955275951" sldId="691"/>
        </pc:sldMkLst>
      </pc:sldChg>
      <pc:sldChg chg="delSp modSp add mod setBg delDesignElem">
        <pc:chgData name="Vandermeersch Damien" userId="c2536b01-edd2-47a4-8faf-99691a924d9d" providerId="ADAL" clId="{DB9CDBEB-9D2D-4EF6-A098-FBA2F123C43A}" dt="2026-10-01T13:09:07.815" v="99" actId="207"/>
        <pc:sldMkLst>
          <pc:docMk/>
          <pc:sldMk cId="1284678045" sldId="695"/>
        </pc:sldMkLst>
        <pc:spChg chg="mod">
          <ac:chgData name="Vandermeersch Damien" userId="c2536b01-edd2-47a4-8faf-99691a924d9d" providerId="ADAL" clId="{DB9CDBEB-9D2D-4EF6-A098-FBA2F123C43A}" dt="2026-10-01T13:09:07.815" v="99" actId="207"/>
          <ac:spMkLst>
            <pc:docMk/>
            <pc:sldMk cId="1284678045" sldId="695"/>
            <ac:spMk id="2" creationId="{4B1E102A-6B02-4BC6-BD75-522E23E4824B}"/>
          </ac:spMkLst>
        </pc:spChg>
        <pc:spChg chg="del">
          <ac:chgData name="Vandermeersch Damien" userId="c2536b01-edd2-47a4-8faf-99691a924d9d" providerId="ADAL" clId="{DB9CDBEB-9D2D-4EF6-A098-FBA2F123C43A}" dt="2026-10-01T13:08:54.526" v="97"/>
          <ac:spMkLst>
            <pc:docMk/>
            <pc:sldMk cId="1284678045" sldId="695"/>
            <ac:spMk id="10" creationId="{ABE6F9A3-300E-47F5-B41C-C8C5E758DE7C}"/>
          </ac:spMkLst>
        </pc:spChg>
        <pc:spChg chg="del">
          <ac:chgData name="Vandermeersch Damien" userId="c2536b01-edd2-47a4-8faf-99691a924d9d" providerId="ADAL" clId="{DB9CDBEB-9D2D-4EF6-A098-FBA2F123C43A}" dt="2026-10-01T13:08:54.526" v="97"/>
          <ac:spMkLst>
            <pc:docMk/>
            <pc:sldMk cId="1284678045" sldId="695"/>
            <ac:spMk id="12" creationId="{61B4701B-39FE-43B8-86AA-D6B8789C2207}"/>
          </ac:spMkLst>
        </pc:spChg>
        <pc:spChg chg="del">
          <ac:chgData name="Vandermeersch Damien" userId="c2536b01-edd2-47a4-8faf-99691a924d9d" providerId="ADAL" clId="{DB9CDBEB-9D2D-4EF6-A098-FBA2F123C43A}" dt="2026-10-01T13:08:54.526" v="97"/>
          <ac:spMkLst>
            <pc:docMk/>
            <pc:sldMk cId="1284678045" sldId="695"/>
            <ac:spMk id="14" creationId="{E9A7EF13-49FA-4355-971A-34B065F35022}"/>
          </ac:spMkLst>
        </pc:spChg>
        <pc:spChg chg="del">
          <ac:chgData name="Vandermeersch Damien" userId="c2536b01-edd2-47a4-8faf-99691a924d9d" providerId="ADAL" clId="{DB9CDBEB-9D2D-4EF6-A098-FBA2F123C43A}" dt="2026-10-01T13:08:54.526" v="97"/>
          <ac:spMkLst>
            <pc:docMk/>
            <pc:sldMk cId="1284678045" sldId="695"/>
            <ac:spMk id="16" creationId="{92CF3C3E-0F7B-4F0C-8EBD-BDD38E9C66F5}"/>
          </ac:spMkLst>
        </pc:spChg>
      </pc:sldChg>
      <pc:sldChg chg="addSp delSp add del setBg delDesignElem">
        <pc:chgData name="Vandermeersch Damien" userId="c2536b01-edd2-47a4-8faf-99691a924d9d" providerId="ADAL" clId="{DB9CDBEB-9D2D-4EF6-A098-FBA2F123C43A}" dt="2026-10-01T13:09:58.850" v="102"/>
        <pc:sldMkLst>
          <pc:docMk/>
          <pc:sldMk cId="3130180676" sldId="696"/>
        </pc:sldMkLst>
        <pc:spChg chg="add del">
          <ac:chgData name="Vandermeersch Damien" userId="c2536b01-edd2-47a4-8faf-99691a924d9d" providerId="ADAL" clId="{DB9CDBEB-9D2D-4EF6-A098-FBA2F123C43A}" dt="2026-10-01T13:09:58.850" v="102"/>
          <ac:spMkLst>
            <pc:docMk/>
            <pc:sldMk cId="3130180676" sldId="696"/>
            <ac:spMk id="10" creationId="{ABE6F9A3-300E-47F5-B41C-C8C5E758DE7C}"/>
          </ac:spMkLst>
        </pc:spChg>
        <pc:spChg chg="add del">
          <ac:chgData name="Vandermeersch Damien" userId="c2536b01-edd2-47a4-8faf-99691a924d9d" providerId="ADAL" clId="{DB9CDBEB-9D2D-4EF6-A098-FBA2F123C43A}" dt="2026-10-01T13:09:58.850" v="102"/>
          <ac:spMkLst>
            <pc:docMk/>
            <pc:sldMk cId="3130180676" sldId="696"/>
            <ac:spMk id="12" creationId="{61B4701B-39FE-43B8-86AA-D6B8789C2207}"/>
          </ac:spMkLst>
        </pc:spChg>
        <pc:spChg chg="add del">
          <ac:chgData name="Vandermeersch Damien" userId="c2536b01-edd2-47a4-8faf-99691a924d9d" providerId="ADAL" clId="{DB9CDBEB-9D2D-4EF6-A098-FBA2F123C43A}" dt="2026-10-01T13:09:58.850" v="102"/>
          <ac:spMkLst>
            <pc:docMk/>
            <pc:sldMk cId="3130180676" sldId="696"/>
            <ac:spMk id="14" creationId="{E9A7EF13-49FA-4355-971A-34B065F35022}"/>
          </ac:spMkLst>
        </pc:spChg>
        <pc:spChg chg="add del">
          <ac:chgData name="Vandermeersch Damien" userId="c2536b01-edd2-47a4-8faf-99691a924d9d" providerId="ADAL" clId="{DB9CDBEB-9D2D-4EF6-A098-FBA2F123C43A}" dt="2026-10-01T13:09:58.850" v="102"/>
          <ac:spMkLst>
            <pc:docMk/>
            <pc:sldMk cId="3130180676" sldId="696"/>
            <ac:spMk id="16" creationId="{92CF3C3E-0F7B-4F0C-8EBD-BDD38E9C66F5}"/>
          </ac:spMkLst>
        </pc:spChg>
      </pc:sldChg>
      <pc:sldChg chg="del">
        <pc:chgData name="Vandermeersch Damien" userId="c2536b01-edd2-47a4-8faf-99691a924d9d" providerId="ADAL" clId="{DB9CDBEB-9D2D-4EF6-A098-FBA2F123C43A}" dt="2026-10-01T13:05:43.870" v="70" actId="2696"/>
        <pc:sldMkLst>
          <pc:docMk/>
          <pc:sldMk cId="3352130793" sldId="696"/>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1" Type="http://schemas.openxmlformats.org/officeDocument/2006/relationships/image" Target="../media/image8.png"/></Relationships>
</file>

<file path=ppt/diagrams/_rels/drawing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svg"/><Relationship Id="rId1" Type="http://schemas.openxmlformats.org/officeDocument/2006/relationships/image" Target="../media/image2.png"/><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1" Type="http://schemas.openxmlformats.org/officeDocument/2006/relationships/image" Target="../media/image8.png"/></Relationships>
</file>

<file path=ppt/diagrams/colors1.xml><?xml version="1.0" encoding="utf-8"?>
<dgm:colorsDef xmlns:dgm="http://schemas.openxmlformats.org/drawingml/2006/diagram" xmlns:a="http://schemas.openxmlformats.org/drawingml/2006/main" uniqueId="urn:microsoft.com/office/officeart/2018/5/colors/Iconchunking_colored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accent2">
        <a:alpha val="0"/>
      </a:schemeClr>
    </dgm:fillClrLst>
    <dgm:linClrLst meth="repeat">
      <a:schemeClr val="accent2">
        <a:alpha val="0"/>
      </a:schemeClr>
    </dgm:linClrLst>
    <dgm:effectClrLst/>
    <dgm:txLinClrLst/>
    <dgm:txFillClrLst meth="repeat">
      <a:schemeClr val="accent2"/>
      <a:schemeClr val="accent3"/>
      <a:schemeClr val="accent4"/>
      <a:schemeClr val="accent5"/>
      <a:schemeClr val="accent6"/>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087D23-3937-4096-B52B-09F1B0148FFB}" type="doc">
      <dgm:prSet loTypeId="urn:microsoft.com/office/officeart/2018/5/layout/IconCircleLabelList" loCatId="icon" qsTypeId="urn:microsoft.com/office/officeart/2005/8/quickstyle/simple1" qsCatId="simple" csTypeId="urn:microsoft.com/office/officeart/2018/5/colors/Iconchunking_coloredtext_colorful1" csCatId="colorful" phldr="1"/>
      <dgm:spPr/>
      <dgm:t>
        <a:bodyPr/>
        <a:lstStyle/>
        <a:p>
          <a:endParaRPr lang="en-US"/>
        </a:p>
      </dgm:t>
    </dgm:pt>
    <dgm:pt modelId="{751A6216-8233-45FF-B20B-F45A94E1BE9D}">
      <dgm:prSet custT="1"/>
      <dgm:spPr/>
      <dgm:t>
        <a:bodyPr/>
        <a:lstStyle/>
        <a:p>
          <a:pPr>
            <a:defRPr cap="all"/>
          </a:pPr>
          <a:r>
            <a:rPr lang="fr-BE" sz="1800" dirty="0"/>
            <a:t>Loi du 29 février 2024 introduisant le livre I</a:t>
          </a:r>
          <a:r>
            <a:rPr lang="fr-BE" sz="1800" baseline="30000" dirty="0"/>
            <a:t>er</a:t>
          </a:r>
          <a:r>
            <a:rPr lang="fr-BE" sz="1800" dirty="0"/>
            <a:t> + loi du 29 février 2024 introduisant le livre II du Code pénal</a:t>
          </a:r>
          <a:endParaRPr lang="en-US" sz="1800" dirty="0"/>
        </a:p>
      </dgm:t>
    </dgm:pt>
    <dgm:pt modelId="{82739652-6BD7-4FC5-8606-5FB76F326E23}" type="parTrans" cxnId="{FBB415E3-BE9B-4186-B448-FDD4E9F32655}">
      <dgm:prSet/>
      <dgm:spPr/>
      <dgm:t>
        <a:bodyPr/>
        <a:lstStyle/>
        <a:p>
          <a:endParaRPr lang="en-US"/>
        </a:p>
      </dgm:t>
    </dgm:pt>
    <dgm:pt modelId="{CB83B688-3155-4852-82D4-92A1BE2A7946}" type="sibTrans" cxnId="{FBB415E3-BE9B-4186-B448-FDD4E9F32655}">
      <dgm:prSet/>
      <dgm:spPr/>
      <dgm:t>
        <a:bodyPr/>
        <a:lstStyle/>
        <a:p>
          <a:endParaRPr lang="en-US"/>
        </a:p>
      </dgm:t>
    </dgm:pt>
    <dgm:pt modelId="{D839E017-DFBE-4A74-B3FC-96C42B6BE920}">
      <dgm:prSet custT="1"/>
      <dgm:spPr/>
      <dgm:t>
        <a:bodyPr/>
        <a:lstStyle/>
        <a:p>
          <a:pPr>
            <a:defRPr cap="all"/>
          </a:pPr>
          <a:r>
            <a:rPr lang="fr-BE" sz="2400" dirty="0"/>
            <a:t>Publication au Moniteur belge 8 avril 2024   </a:t>
          </a:r>
          <a:endParaRPr lang="en-US" sz="2400" dirty="0"/>
        </a:p>
      </dgm:t>
    </dgm:pt>
    <dgm:pt modelId="{0964C4C4-E3E5-491D-B3CA-B285C9B33E6A}" type="parTrans" cxnId="{9FDCA527-8DF5-4E2F-9CD5-D2FB26BBF837}">
      <dgm:prSet/>
      <dgm:spPr/>
      <dgm:t>
        <a:bodyPr/>
        <a:lstStyle/>
        <a:p>
          <a:endParaRPr lang="en-US"/>
        </a:p>
      </dgm:t>
    </dgm:pt>
    <dgm:pt modelId="{67D6A48F-3C8C-41F6-BB7C-21ADC2C1B516}" type="sibTrans" cxnId="{9FDCA527-8DF5-4E2F-9CD5-D2FB26BBF837}">
      <dgm:prSet/>
      <dgm:spPr/>
      <dgm:t>
        <a:bodyPr/>
        <a:lstStyle/>
        <a:p>
          <a:endParaRPr lang="en-US"/>
        </a:p>
      </dgm:t>
    </dgm:pt>
    <dgm:pt modelId="{741C2E95-58F8-4CD0-A300-7137B4214198}">
      <dgm:prSet custT="1"/>
      <dgm:spPr/>
      <dgm:t>
        <a:bodyPr/>
        <a:lstStyle/>
        <a:p>
          <a:pPr>
            <a:defRPr cap="all"/>
          </a:pPr>
          <a:r>
            <a:rPr lang="fr-BE" sz="1800" dirty="0"/>
            <a:t>Entrée en vigueur : 8 avril 2026 (sauf traitement sous privation de liberté et suivi prolongé : 1</a:t>
          </a:r>
          <a:r>
            <a:rPr lang="fr-BE" sz="1800" baseline="30000" dirty="0"/>
            <a:t>er</a:t>
          </a:r>
          <a:r>
            <a:rPr lang="fr-BE" sz="1800" dirty="0"/>
            <a:t> janvier 2035)</a:t>
          </a:r>
        </a:p>
        <a:p>
          <a:pPr>
            <a:defRPr cap="all"/>
          </a:pPr>
          <a:r>
            <a:rPr lang="fr-BE" sz="1800" dirty="0">
              <a:solidFill>
                <a:srgbClr val="FF0000"/>
              </a:solidFill>
            </a:rPr>
            <a:t>ENTRE EN VIGUEUR LE 1</a:t>
          </a:r>
          <a:r>
            <a:rPr lang="fr-BE" sz="1800" baseline="30000" dirty="0">
              <a:solidFill>
                <a:srgbClr val="FF0000"/>
              </a:solidFill>
            </a:rPr>
            <a:t>er</a:t>
          </a:r>
          <a:r>
            <a:rPr lang="fr-BE" sz="1800" dirty="0">
              <a:solidFill>
                <a:srgbClr val="FF0000"/>
              </a:solidFill>
            </a:rPr>
            <a:t> sept 2026</a:t>
          </a:r>
          <a:endParaRPr lang="en-US" sz="1800" dirty="0">
            <a:solidFill>
              <a:srgbClr val="FF0000"/>
            </a:solidFill>
          </a:endParaRPr>
        </a:p>
      </dgm:t>
    </dgm:pt>
    <dgm:pt modelId="{AB767AC8-7999-49FF-A08B-F4B2B978DB6D}" type="parTrans" cxnId="{A780D862-0905-4117-A2EA-96B7FA49314E}">
      <dgm:prSet/>
      <dgm:spPr/>
      <dgm:t>
        <a:bodyPr/>
        <a:lstStyle/>
        <a:p>
          <a:endParaRPr lang="en-US"/>
        </a:p>
      </dgm:t>
    </dgm:pt>
    <dgm:pt modelId="{778FB7EC-39FC-4A5A-B191-AF20A52C3653}" type="sibTrans" cxnId="{A780D862-0905-4117-A2EA-96B7FA49314E}">
      <dgm:prSet/>
      <dgm:spPr/>
      <dgm:t>
        <a:bodyPr/>
        <a:lstStyle/>
        <a:p>
          <a:endParaRPr lang="en-US"/>
        </a:p>
      </dgm:t>
    </dgm:pt>
    <dgm:pt modelId="{50F142F0-823E-4350-A51F-A23A3EAF1BD4}" type="pres">
      <dgm:prSet presAssocID="{33087D23-3937-4096-B52B-09F1B0148FFB}" presName="root" presStyleCnt="0">
        <dgm:presLayoutVars>
          <dgm:dir/>
          <dgm:resizeHandles val="exact"/>
        </dgm:presLayoutVars>
      </dgm:prSet>
      <dgm:spPr/>
    </dgm:pt>
    <dgm:pt modelId="{EA95767D-F4DA-4833-B235-6D237A064533}" type="pres">
      <dgm:prSet presAssocID="{751A6216-8233-45FF-B20B-F45A94E1BE9D}" presName="compNode" presStyleCnt="0"/>
      <dgm:spPr/>
    </dgm:pt>
    <dgm:pt modelId="{34666289-5A19-47B1-944A-C12CE78F4C49}" type="pres">
      <dgm:prSet presAssocID="{751A6216-8233-45FF-B20B-F45A94E1BE9D}" presName="iconBgRect" presStyleLbl="bgShp" presStyleIdx="0" presStyleCnt="3"/>
      <dgm:spPr/>
    </dgm:pt>
    <dgm:pt modelId="{15FBE0A3-5FA0-4129-BACA-EE6B9F43AAC6}" type="pres">
      <dgm:prSet presAssocID="{751A6216-8233-45FF-B20B-F45A94E1BE9D}"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ivres"/>
        </a:ext>
      </dgm:extLst>
    </dgm:pt>
    <dgm:pt modelId="{82B42E63-BBCE-439D-B68D-4CD0D479A27C}" type="pres">
      <dgm:prSet presAssocID="{751A6216-8233-45FF-B20B-F45A94E1BE9D}" presName="spaceRect" presStyleCnt="0"/>
      <dgm:spPr/>
    </dgm:pt>
    <dgm:pt modelId="{F2F26860-6F0B-41B8-A84C-CB1CEE61BE80}" type="pres">
      <dgm:prSet presAssocID="{751A6216-8233-45FF-B20B-F45A94E1BE9D}" presName="textRect" presStyleLbl="revTx" presStyleIdx="0" presStyleCnt="3">
        <dgm:presLayoutVars>
          <dgm:chMax val="1"/>
          <dgm:chPref val="1"/>
        </dgm:presLayoutVars>
      </dgm:prSet>
      <dgm:spPr/>
    </dgm:pt>
    <dgm:pt modelId="{6C5A53F2-E39E-4E11-AB75-A38412265D5E}" type="pres">
      <dgm:prSet presAssocID="{CB83B688-3155-4852-82D4-92A1BE2A7946}" presName="sibTrans" presStyleCnt="0"/>
      <dgm:spPr/>
    </dgm:pt>
    <dgm:pt modelId="{D88C2CC8-81B9-4BC2-9266-22FF59E1CBEA}" type="pres">
      <dgm:prSet presAssocID="{D839E017-DFBE-4A74-B3FC-96C42B6BE920}" presName="compNode" presStyleCnt="0"/>
      <dgm:spPr/>
    </dgm:pt>
    <dgm:pt modelId="{054ACDA2-D113-43A5-9FD7-87E75F952B89}" type="pres">
      <dgm:prSet presAssocID="{D839E017-DFBE-4A74-B3FC-96C42B6BE920}" presName="iconBgRect" presStyleLbl="bgShp" presStyleIdx="1" presStyleCnt="3"/>
      <dgm:spPr/>
    </dgm:pt>
    <dgm:pt modelId="{CD28073D-D9F4-4974-A5A5-F91DC25613DF}" type="pres">
      <dgm:prSet presAssocID="{D839E017-DFBE-4A74-B3FC-96C42B6BE920}"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Open Book"/>
        </a:ext>
      </dgm:extLst>
    </dgm:pt>
    <dgm:pt modelId="{5988B890-B67B-4B47-B0D3-1548675DB202}" type="pres">
      <dgm:prSet presAssocID="{D839E017-DFBE-4A74-B3FC-96C42B6BE920}" presName="spaceRect" presStyleCnt="0"/>
      <dgm:spPr/>
    </dgm:pt>
    <dgm:pt modelId="{16171ACD-352A-4D8F-9690-1E256A433C93}" type="pres">
      <dgm:prSet presAssocID="{D839E017-DFBE-4A74-B3FC-96C42B6BE920}" presName="textRect" presStyleLbl="revTx" presStyleIdx="1" presStyleCnt="3">
        <dgm:presLayoutVars>
          <dgm:chMax val="1"/>
          <dgm:chPref val="1"/>
        </dgm:presLayoutVars>
      </dgm:prSet>
      <dgm:spPr/>
    </dgm:pt>
    <dgm:pt modelId="{9A392E3C-D459-4068-BB95-21C1CCD11868}" type="pres">
      <dgm:prSet presAssocID="{67D6A48F-3C8C-41F6-BB7C-21ADC2C1B516}" presName="sibTrans" presStyleCnt="0"/>
      <dgm:spPr/>
    </dgm:pt>
    <dgm:pt modelId="{A83893E3-D440-4AE5-B17C-A2416E636432}" type="pres">
      <dgm:prSet presAssocID="{741C2E95-58F8-4CD0-A300-7137B4214198}" presName="compNode" presStyleCnt="0"/>
      <dgm:spPr/>
    </dgm:pt>
    <dgm:pt modelId="{8C594DF8-7CA2-44E9-8AE5-17762C4451E8}" type="pres">
      <dgm:prSet presAssocID="{741C2E95-58F8-4CD0-A300-7137B4214198}" presName="iconBgRect" presStyleLbl="bgShp" presStyleIdx="2" presStyleCnt="3"/>
      <dgm:spPr/>
    </dgm:pt>
    <dgm:pt modelId="{DA8B1575-0C68-4EC8-BA1A-14A0015C9BF1}" type="pres">
      <dgm:prSet presAssocID="{741C2E95-58F8-4CD0-A300-7137B4214198}"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Juge"/>
        </a:ext>
      </dgm:extLst>
    </dgm:pt>
    <dgm:pt modelId="{9D8EC9D8-D78D-4DF8-9D28-9A0AE76E544A}" type="pres">
      <dgm:prSet presAssocID="{741C2E95-58F8-4CD0-A300-7137B4214198}" presName="spaceRect" presStyleCnt="0"/>
      <dgm:spPr/>
    </dgm:pt>
    <dgm:pt modelId="{5636B917-AD0A-48F6-B366-FA27C69C62E2}" type="pres">
      <dgm:prSet presAssocID="{741C2E95-58F8-4CD0-A300-7137B4214198}" presName="textRect" presStyleLbl="revTx" presStyleIdx="2" presStyleCnt="3">
        <dgm:presLayoutVars>
          <dgm:chMax val="1"/>
          <dgm:chPref val="1"/>
        </dgm:presLayoutVars>
      </dgm:prSet>
      <dgm:spPr/>
    </dgm:pt>
  </dgm:ptLst>
  <dgm:cxnLst>
    <dgm:cxn modelId="{F04E5B15-0143-4D86-95F1-7ACDFCC80A1F}" type="presOf" srcId="{751A6216-8233-45FF-B20B-F45A94E1BE9D}" destId="{F2F26860-6F0B-41B8-A84C-CB1CEE61BE80}" srcOrd="0" destOrd="0" presId="urn:microsoft.com/office/officeart/2018/5/layout/IconCircleLabelList"/>
    <dgm:cxn modelId="{9FDCA527-8DF5-4E2F-9CD5-D2FB26BBF837}" srcId="{33087D23-3937-4096-B52B-09F1B0148FFB}" destId="{D839E017-DFBE-4A74-B3FC-96C42B6BE920}" srcOrd="1" destOrd="0" parTransId="{0964C4C4-E3E5-491D-B3CA-B285C9B33E6A}" sibTransId="{67D6A48F-3C8C-41F6-BB7C-21ADC2C1B516}"/>
    <dgm:cxn modelId="{A780D862-0905-4117-A2EA-96B7FA49314E}" srcId="{33087D23-3937-4096-B52B-09F1B0148FFB}" destId="{741C2E95-58F8-4CD0-A300-7137B4214198}" srcOrd="2" destOrd="0" parTransId="{AB767AC8-7999-49FF-A08B-F4B2B978DB6D}" sibTransId="{778FB7EC-39FC-4A5A-B191-AF20A52C3653}"/>
    <dgm:cxn modelId="{576B607A-7B50-4F84-A4C0-07D653836BA8}" type="presOf" srcId="{D839E017-DFBE-4A74-B3FC-96C42B6BE920}" destId="{16171ACD-352A-4D8F-9690-1E256A433C93}" srcOrd="0" destOrd="0" presId="urn:microsoft.com/office/officeart/2018/5/layout/IconCircleLabelList"/>
    <dgm:cxn modelId="{DD9CB984-55F4-4A65-AB8F-9252E6B01FFF}" type="presOf" srcId="{33087D23-3937-4096-B52B-09F1B0148FFB}" destId="{50F142F0-823E-4350-A51F-A23A3EAF1BD4}" srcOrd="0" destOrd="0" presId="urn:microsoft.com/office/officeart/2018/5/layout/IconCircleLabelList"/>
    <dgm:cxn modelId="{EA6B0DCE-1CB9-406B-84ED-9E4C0F4492B1}" type="presOf" srcId="{741C2E95-58F8-4CD0-A300-7137B4214198}" destId="{5636B917-AD0A-48F6-B366-FA27C69C62E2}" srcOrd="0" destOrd="0" presId="urn:microsoft.com/office/officeart/2018/5/layout/IconCircleLabelList"/>
    <dgm:cxn modelId="{FBB415E3-BE9B-4186-B448-FDD4E9F32655}" srcId="{33087D23-3937-4096-B52B-09F1B0148FFB}" destId="{751A6216-8233-45FF-B20B-F45A94E1BE9D}" srcOrd="0" destOrd="0" parTransId="{82739652-6BD7-4FC5-8606-5FB76F326E23}" sibTransId="{CB83B688-3155-4852-82D4-92A1BE2A7946}"/>
    <dgm:cxn modelId="{215DCAB0-F2D9-416B-B91D-589F4BCD855C}" type="presParOf" srcId="{50F142F0-823E-4350-A51F-A23A3EAF1BD4}" destId="{EA95767D-F4DA-4833-B235-6D237A064533}" srcOrd="0" destOrd="0" presId="urn:microsoft.com/office/officeart/2018/5/layout/IconCircleLabelList"/>
    <dgm:cxn modelId="{22800239-8641-458E-8E92-3CC54570EF95}" type="presParOf" srcId="{EA95767D-F4DA-4833-B235-6D237A064533}" destId="{34666289-5A19-47B1-944A-C12CE78F4C49}" srcOrd="0" destOrd="0" presId="urn:microsoft.com/office/officeart/2018/5/layout/IconCircleLabelList"/>
    <dgm:cxn modelId="{CED3BAF6-2219-4F52-8C93-AA25F6EEA961}" type="presParOf" srcId="{EA95767D-F4DA-4833-B235-6D237A064533}" destId="{15FBE0A3-5FA0-4129-BACA-EE6B9F43AAC6}" srcOrd="1" destOrd="0" presId="urn:microsoft.com/office/officeart/2018/5/layout/IconCircleLabelList"/>
    <dgm:cxn modelId="{34E8789D-9D83-42C5-8BF6-A28F1D52314A}" type="presParOf" srcId="{EA95767D-F4DA-4833-B235-6D237A064533}" destId="{82B42E63-BBCE-439D-B68D-4CD0D479A27C}" srcOrd="2" destOrd="0" presId="urn:microsoft.com/office/officeart/2018/5/layout/IconCircleLabelList"/>
    <dgm:cxn modelId="{C6A4FE4F-7B6D-4DE6-A7BF-F8B4C24F830A}" type="presParOf" srcId="{EA95767D-F4DA-4833-B235-6D237A064533}" destId="{F2F26860-6F0B-41B8-A84C-CB1CEE61BE80}" srcOrd="3" destOrd="0" presId="urn:microsoft.com/office/officeart/2018/5/layout/IconCircleLabelList"/>
    <dgm:cxn modelId="{7750592C-F9D8-4A56-A065-BEBAE59D4A4B}" type="presParOf" srcId="{50F142F0-823E-4350-A51F-A23A3EAF1BD4}" destId="{6C5A53F2-E39E-4E11-AB75-A38412265D5E}" srcOrd="1" destOrd="0" presId="urn:microsoft.com/office/officeart/2018/5/layout/IconCircleLabelList"/>
    <dgm:cxn modelId="{5602E5D3-A56E-4206-8C8B-81708D523A6C}" type="presParOf" srcId="{50F142F0-823E-4350-A51F-A23A3EAF1BD4}" destId="{D88C2CC8-81B9-4BC2-9266-22FF59E1CBEA}" srcOrd="2" destOrd="0" presId="urn:microsoft.com/office/officeart/2018/5/layout/IconCircleLabelList"/>
    <dgm:cxn modelId="{0EC8FA5C-53F2-43E3-AD91-AED832471390}" type="presParOf" srcId="{D88C2CC8-81B9-4BC2-9266-22FF59E1CBEA}" destId="{054ACDA2-D113-43A5-9FD7-87E75F952B89}" srcOrd="0" destOrd="0" presId="urn:microsoft.com/office/officeart/2018/5/layout/IconCircleLabelList"/>
    <dgm:cxn modelId="{85D69DB4-E3E6-472E-BBF9-F2ADEC165D3C}" type="presParOf" srcId="{D88C2CC8-81B9-4BC2-9266-22FF59E1CBEA}" destId="{CD28073D-D9F4-4974-A5A5-F91DC25613DF}" srcOrd="1" destOrd="0" presId="urn:microsoft.com/office/officeart/2018/5/layout/IconCircleLabelList"/>
    <dgm:cxn modelId="{431FF583-6B2E-4465-8C19-9850B061669E}" type="presParOf" srcId="{D88C2CC8-81B9-4BC2-9266-22FF59E1CBEA}" destId="{5988B890-B67B-4B47-B0D3-1548675DB202}" srcOrd="2" destOrd="0" presId="urn:microsoft.com/office/officeart/2018/5/layout/IconCircleLabelList"/>
    <dgm:cxn modelId="{B89B3FAA-D9DA-4BDB-97C0-649101A677EE}" type="presParOf" srcId="{D88C2CC8-81B9-4BC2-9266-22FF59E1CBEA}" destId="{16171ACD-352A-4D8F-9690-1E256A433C93}" srcOrd="3" destOrd="0" presId="urn:microsoft.com/office/officeart/2018/5/layout/IconCircleLabelList"/>
    <dgm:cxn modelId="{7A693EAF-9368-4DAA-AD46-00E6D75EB8E3}" type="presParOf" srcId="{50F142F0-823E-4350-A51F-A23A3EAF1BD4}" destId="{9A392E3C-D459-4068-BB95-21C1CCD11868}" srcOrd="3" destOrd="0" presId="urn:microsoft.com/office/officeart/2018/5/layout/IconCircleLabelList"/>
    <dgm:cxn modelId="{0F336D17-4395-4F87-83E2-601E9EA54E1B}" type="presParOf" srcId="{50F142F0-823E-4350-A51F-A23A3EAF1BD4}" destId="{A83893E3-D440-4AE5-B17C-A2416E636432}" srcOrd="4" destOrd="0" presId="urn:microsoft.com/office/officeart/2018/5/layout/IconCircleLabelList"/>
    <dgm:cxn modelId="{5A5FF929-FD3D-4566-92E5-F883C4849030}" type="presParOf" srcId="{A83893E3-D440-4AE5-B17C-A2416E636432}" destId="{8C594DF8-7CA2-44E9-8AE5-17762C4451E8}" srcOrd="0" destOrd="0" presId="urn:microsoft.com/office/officeart/2018/5/layout/IconCircleLabelList"/>
    <dgm:cxn modelId="{97708078-8686-4882-AFAC-7DCFBCD7AA29}" type="presParOf" srcId="{A83893E3-D440-4AE5-B17C-A2416E636432}" destId="{DA8B1575-0C68-4EC8-BA1A-14A0015C9BF1}" srcOrd="1" destOrd="0" presId="urn:microsoft.com/office/officeart/2018/5/layout/IconCircleLabelList"/>
    <dgm:cxn modelId="{17394218-A866-4FC3-A7B1-6814F9F1EC32}" type="presParOf" srcId="{A83893E3-D440-4AE5-B17C-A2416E636432}" destId="{9D8EC9D8-D78D-4DF8-9D28-9A0AE76E544A}" srcOrd="2" destOrd="0" presId="urn:microsoft.com/office/officeart/2018/5/layout/IconCircleLabelList"/>
    <dgm:cxn modelId="{04714201-91E0-4AA6-8519-C9D9F07FCD6C}" type="presParOf" srcId="{A83893E3-D440-4AE5-B17C-A2416E636432}" destId="{5636B917-AD0A-48F6-B366-FA27C69C62E2}" srcOrd="3" destOrd="0" presId="urn:microsoft.com/office/officeart/2018/5/layout/IconCircleLabel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D788772-AEF7-4E7E-9AC8-1AC22E333D7D}" type="doc">
      <dgm:prSet loTypeId="urn:microsoft.com/office/officeart/2005/8/layout/radial4" loCatId="relationship" qsTypeId="urn:microsoft.com/office/officeart/2005/8/quickstyle/simple1" qsCatId="simple" csTypeId="urn:microsoft.com/office/officeart/2005/8/colors/accent1_2" csCatId="accent1" phldr="1"/>
      <dgm:spPr/>
      <dgm:t>
        <a:bodyPr/>
        <a:lstStyle/>
        <a:p>
          <a:endParaRPr lang="nl-BE"/>
        </a:p>
      </dgm:t>
    </dgm:pt>
    <dgm:pt modelId="{10720A46-EDEC-48ED-AE3A-AC7D339427B8}">
      <dgm:prSet phldrT="[Tekst]"/>
      <dgm:spPr/>
      <dgm:t>
        <a:bodyPr/>
        <a:lstStyle/>
        <a:p>
          <a:r>
            <a:rPr lang="nl-BE" i="1" dirty="0" err="1"/>
            <a:t>Précis</a:t>
          </a:r>
          <a:endParaRPr lang="nl-BE" i="1" dirty="0"/>
        </a:p>
      </dgm:t>
    </dgm:pt>
    <dgm:pt modelId="{B44BBCA0-D6F1-40EB-831C-3B1670F52AD6}" type="parTrans" cxnId="{8FA6F631-DE96-449B-80D5-FB98DCEBF727}">
      <dgm:prSet/>
      <dgm:spPr/>
      <dgm:t>
        <a:bodyPr/>
        <a:lstStyle/>
        <a:p>
          <a:endParaRPr lang="nl-BE"/>
        </a:p>
      </dgm:t>
    </dgm:pt>
    <dgm:pt modelId="{93581476-2190-4FEF-BCDE-2C6DD3C9322A}" type="sibTrans" cxnId="{8FA6F631-DE96-449B-80D5-FB98DCEBF727}">
      <dgm:prSet/>
      <dgm:spPr/>
      <dgm:t>
        <a:bodyPr/>
        <a:lstStyle/>
        <a:p>
          <a:endParaRPr lang="nl-BE"/>
        </a:p>
      </dgm:t>
    </dgm:pt>
    <dgm:pt modelId="{3FE57410-FFDD-45F0-9801-1F7F68C70349}">
      <dgm:prSet phldrT="[Tekst]"/>
      <dgm:spPr/>
      <dgm:t>
        <a:bodyPr/>
        <a:lstStyle/>
        <a:p>
          <a:r>
            <a:rPr lang="nl-BE" i="1" dirty="0"/>
            <a:t>Cohérent</a:t>
          </a:r>
        </a:p>
      </dgm:t>
    </dgm:pt>
    <dgm:pt modelId="{ABE2494F-C39B-40D1-90E8-EA5F61F229C8}" type="parTrans" cxnId="{30E7C60F-E309-4A25-BF1D-34E6CF73B668}">
      <dgm:prSet/>
      <dgm:spPr/>
      <dgm:t>
        <a:bodyPr/>
        <a:lstStyle/>
        <a:p>
          <a:endParaRPr lang="nl-BE"/>
        </a:p>
      </dgm:t>
    </dgm:pt>
    <dgm:pt modelId="{15A5AF18-2F4A-429B-A087-1F29A54C1389}" type="sibTrans" cxnId="{30E7C60F-E309-4A25-BF1D-34E6CF73B668}">
      <dgm:prSet/>
      <dgm:spPr/>
      <dgm:t>
        <a:bodyPr/>
        <a:lstStyle/>
        <a:p>
          <a:endParaRPr lang="nl-BE"/>
        </a:p>
      </dgm:t>
    </dgm:pt>
    <dgm:pt modelId="{FED6C4BF-55E8-4123-BB28-102AFE64A35D}">
      <dgm:prSet phldrT="[Tekst]"/>
      <dgm:spPr/>
      <dgm:t>
        <a:bodyPr/>
        <a:lstStyle/>
        <a:p>
          <a:r>
            <a:rPr lang="nl-BE" i="1" dirty="0"/>
            <a:t>Simple</a:t>
          </a:r>
        </a:p>
      </dgm:t>
    </dgm:pt>
    <dgm:pt modelId="{9DA41DAF-F607-44E8-B496-D76054AAC346}" type="parTrans" cxnId="{A3E106CD-7DE6-4710-A8F0-59630BD33698}">
      <dgm:prSet/>
      <dgm:spPr/>
      <dgm:t>
        <a:bodyPr/>
        <a:lstStyle/>
        <a:p>
          <a:endParaRPr lang="nl-BE"/>
        </a:p>
      </dgm:t>
    </dgm:pt>
    <dgm:pt modelId="{A77F7949-9838-4E0C-9884-57CE122D2219}" type="sibTrans" cxnId="{A3E106CD-7DE6-4710-A8F0-59630BD33698}">
      <dgm:prSet/>
      <dgm:spPr/>
      <dgm:t>
        <a:bodyPr/>
        <a:lstStyle/>
        <a:p>
          <a:endParaRPr lang="nl-BE"/>
        </a:p>
      </dgm:t>
    </dgm:pt>
    <dgm:pt modelId="{3F2C8D63-4EE1-43E1-BB91-0242BDCB7C76}">
      <dgm:prSet phldrT="[Tekst]"/>
      <dgm:spPr/>
      <dgm:t>
        <a:bodyPr/>
        <a:lstStyle/>
        <a:p>
          <a:endParaRPr lang="fr-BE"/>
        </a:p>
      </dgm:t>
    </dgm:pt>
    <dgm:pt modelId="{C399BC67-00C2-4927-B2F5-E15E35B9E17F}" type="parTrans" cxnId="{01A70BE8-9FFE-47EA-B5EF-D45C7BC9C3D7}">
      <dgm:prSet/>
      <dgm:spPr/>
      <dgm:t>
        <a:bodyPr/>
        <a:lstStyle/>
        <a:p>
          <a:endParaRPr lang="fr-BE"/>
        </a:p>
      </dgm:t>
    </dgm:pt>
    <dgm:pt modelId="{467E6D63-4B74-4645-97F9-2816672D4CD2}" type="sibTrans" cxnId="{01A70BE8-9FFE-47EA-B5EF-D45C7BC9C3D7}">
      <dgm:prSet/>
      <dgm:spPr/>
      <dgm:t>
        <a:bodyPr/>
        <a:lstStyle/>
        <a:p>
          <a:endParaRPr lang="fr-BE"/>
        </a:p>
      </dgm:t>
    </dgm:pt>
    <dgm:pt modelId="{C67D4593-5508-4D14-BC17-7772CA0EBBD2}">
      <dgm:prSet phldrT="[Tekst]"/>
      <dgm:spPr/>
      <dgm:t>
        <a:bodyPr/>
        <a:lstStyle/>
        <a:p>
          <a:endParaRPr lang="fr-BE"/>
        </a:p>
      </dgm:t>
    </dgm:pt>
    <dgm:pt modelId="{A64BEC2C-EB84-43F6-BC71-C9FD4664282C}" type="parTrans" cxnId="{5C681421-8024-4A93-BE27-DF1F680FCC3D}">
      <dgm:prSet/>
      <dgm:spPr/>
      <dgm:t>
        <a:bodyPr/>
        <a:lstStyle/>
        <a:p>
          <a:endParaRPr lang="fr-BE"/>
        </a:p>
      </dgm:t>
    </dgm:pt>
    <dgm:pt modelId="{795FDCF4-5465-4FEB-B366-B493921674C8}" type="sibTrans" cxnId="{5C681421-8024-4A93-BE27-DF1F680FCC3D}">
      <dgm:prSet/>
      <dgm:spPr/>
      <dgm:t>
        <a:bodyPr/>
        <a:lstStyle/>
        <a:p>
          <a:endParaRPr lang="fr-BE"/>
        </a:p>
      </dgm:t>
    </dgm:pt>
    <dgm:pt modelId="{20B74DC4-7CA9-4060-BA3B-42C1B20C665E}">
      <dgm:prSet phldrT="[Tekst]" custT="1"/>
      <dgm:spPr>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dgm:spPr>
      <dgm:t>
        <a:bodyPr/>
        <a:lstStyle/>
        <a:p>
          <a:br>
            <a:rPr lang="nl-BE" sz="2000"/>
          </a:br>
          <a:endParaRPr lang="nl-BE" sz="2000" dirty="0"/>
        </a:p>
      </dgm:t>
    </dgm:pt>
    <dgm:pt modelId="{FDFF327C-BEBC-48FE-9C09-5F81189283F0}" type="sibTrans" cxnId="{250FE163-802F-4E5B-BAE9-51C094258823}">
      <dgm:prSet/>
      <dgm:spPr/>
      <dgm:t>
        <a:bodyPr/>
        <a:lstStyle/>
        <a:p>
          <a:endParaRPr lang="nl-BE"/>
        </a:p>
      </dgm:t>
    </dgm:pt>
    <dgm:pt modelId="{FB3BD7C9-63BE-4E9E-9D59-43AE69D5CEB7}" type="parTrans" cxnId="{250FE163-802F-4E5B-BAE9-51C094258823}">
      <dgm:prSet/>
      <dgm:spPr/>
      <dgm:t>
        <a:bodyPr/>
        <a:lstStyle/>
        <a:p>
          <a:endParaRPr lang="nl-BE"/>
        </a:p>
      </dgm:t>
    </dgm:pt>
    <dgm:pt modelId="{1C2F5A7E-52CB-4861-BEE8-970E71C9AE28}" type="pres">
      <dgm:prSet presAssocID="{4D788772-AEF7-4E7E-9AC8-1AC22E333D7D}" presName="cycle" presStyleCnt="0">
        <dgm:presLayoutVars>
          <dgm:chMax val="1"/>
          <dgm:dir/>
          <dgm:animLvl val="ctr"/>
          <dgm:resizeHandles val="exact"/>
        </dgm:presLayoutVars>
      </dgm:prSet>
      <dgm:spPr/>
    </dgm:pt>
    <dgm:pt modelId="{4CF6D321-632C-4539-9D25-AEE431313732}" type="pres">
      <dgm:prSet presAssocID="{20B74DC4-7CA9-4060-BA3B-42C1B20C665E}" presName="centerShape" presStyleLbl="node0" presStyleIdx="0" presStyleCnt="1" custLinFactNeighborX="-1193" custLinFactNeighborY="15536"/>
      <dgm:spPr>
        <a:prstGeom prst="rect">
          <a:avLst/>
        </a:prstGeom>
      </dgm:spPr>
    </dgm:pt>
    <dgm:pt modelId="{553BF95D-82BF-4C59-B1A7-99C6D9B9ADF8}" type="pres">
      <dgm:prSet presAssocID="{B44BBCA0-D6F1-40EB-831C-3B1670F52AD6}" presName="parTrans" presStyleLbl="bgSibTrans2D1" presStyleIdx="0" presStyleCnt="3"/>
      <dgm:spPr/>
    </dgm:pt>
    <dgm:pt modelId="{F57EC4B8-CAA8-41BB-9047-720979342358}" type="pres">
      <dgm:prSet presAssocID="{10720A46-EDEC-48ED-AE3A-AC7D339427B8}" presName="node" presStyleLbl="node1" presStyleIdx="0" presStyleCnt="3">
        <dgm:presLayoutVars>
          <dgm:bulletEnabled val="1"/>
        </dgm:presLayoutVars>
      </dgm:prSet>
      <dgm:spPr/>
    </dgm:pt>
    <dgm:pt modelId="{5961FB30-41D0-4DC3-BC1C-3AC045B124A6}" type="pres">
      <dgm:prSet presAssocID="{ABE2494F-C39B-40D1-90E8-EA5F61F229C8}" presName="parTrans" presStyleLbl="bgSibTrans2D1" presStyleIdx="1" presStyleCnt="3"/>
      <dgm:spPr/>
    </dgm:pt>
    <dgm:pt modelId="{927E4D4F-709B-455C-86C7-94D722C81001}" type="pres">
      <dgm:prSet presAssocID="{3FE57410-FFDD-45F0-9801-1F7F68C70349}" presName="node" presStyleLbl="node1" presStyleIdx="1" presStyleCnt="3">
        <dgm:presLayoutVars>
          <dgm:bulletEnabled val="1"/>
        </dgm:presLayoutVars>
      </dgm:prSet>
      <dgm:spPr/>
    </dgm:pt>
    <dgm:pt modelId="{C8689921-FBCB-45A0-8F13-69CD52952BAE}" type="pres">
      <dgm:prSet presAssocID="{9DA41DAF-F607-44E8-B496-D76054AAC346}" presName="parTrans" presStyleLbl="bgSibTrans2D1" presStyleIdx="2" presStyleCnt="3"/>
      <dgm:spPr/>
    </dgm:pt>
    <dgm:pt modelId="{92753752-C814-4F46-9AEA-66892E1FAACD}" type="pres">
      <dgm:prSet presAssocID="{FED6C4BF-55E8-4123-BB28-102AFE64A35D}" presName="node" presStyleLbl="node1" presStyleIdx="2" presStyleCnt="3">
        <dgm:presLayoutVars>
          <dgm:bulletEnabled val="1"/>
        </dgm:presLayoutVars>
      </dgm:prSet>
      <dgm:spPr/>
    </dgm:pt>
  </dgm:ptLst>
  <dgm:cxnLst>
    <dgm:cxn modelId="{F05ACC03-6F34-47BB-AC00-8E3CEBBA8FED}" type="presOf" srcId="{B44BBCA0-D6F1-40EB-831C-3B1670F52AD6}" destId="{553BF95D-82BF-4C59-B1A7-99C6D9B9ADF8}" srcOrd="0" destOrd="0" presId="urn:microsoft.com/office/officeart/2005/8/layout/radial4"/>
    <dgm:cxn modelId="{30E7C60F-E309-4A25-BF1D-34E6CF73B668}" srcId="{20B74DC4-7CA9-4060-BA3B-42C1B20C665E}" destId="{3FE57410-FFDD-45F0-9801-1F7F68C70349}" srcOrd="1" destOrd="0" parTransId="{ABE2494F-C39B-40D1-90E8-EA5F61F229C8}" sibTransId="{15A5AF18-2F4A-429B-A087-1F29A54C1389}"/>
    <dgm:cxn modelId="{5C681421-8024-4A93-BE27-DF1F680FCC3D}" srcId="{4D788772-AEF7-4E7E-9AC8-1AC22E333D7D}" destId="{C67D4593-5508-4D14-BC17-7772CA0EBBD2}" srcOrd="1" destOrd="0" parTransId="{A64BEC2C-EB84-43F6-BC71-C9FD4664282C}" sibTransId="{795FDCF4-5465-4FEB-B366-B493921674C8}"/>
    <dgm:cxn modelId="{8FA6F631-DE96-449B-80D5-FB98DCEBF727}" srcId="{20B74DC4-7CA9-4060-BA3B-42C1B20C665E}" destId="{10720A46-EDEC-48ED-AE3A-AC7D339427B8}" srcOrd="0" destOrd="0" parTransId="{B44BBCA0-D6F1-40EB-831C-3B1670F52AD6}" sibTransId="{93581476-2190-4FEF-BCDE-2C6DD3C9322A}"/>
    <dgm:cxn modelId="{250FE163-802F-4E5B-BAE9-51C094258823}" srcId="{4D788772-AEF7-4E7E-9AC8-1AC22E333D7D}" destId="{20B74DC4-7CA9-4060-BA3B-42C1B20C665E}" srcOrd="0" destOrd="0" parTransId="{FB3BD7C9-63BE-4E9E-9D59-43AE69D5CEB7}" sibTransId="{FDFF327C-BEBC-48FE-9C09-5F81189283F0}"/>
    <dgm:cxn modelId="{3673C871-C096-4E1F-9F5D-39AD26B2490D}" type="presOf" srcId="{FED6C4BF-55E8-4123-BB28-102AFE64A35D}" destId="{92753752-C814-4F46-9AEA-66892E1FAACD}" srcOrd="0" destOrd="0" presId="urn:microsoft.com/office/officeart/2005/8/layout/radial4"/>
    <dgm:cxn modelId="{27855A7E-5AE5-4628-BA7A-5A7BDD3647F2}" type="presOf" srcId="{3FE57410-FFDD-45F0-9801-1F7F68C70349}" destId="{927E4D4F-709B-455C-86C7-94D722C81001}" srcOrd="0" destOrd="0" presId="urn:microsoft.com/office/officeart/2005/8/layout/radial4"/>
    <dgm:cxn modelId="{7FFB0DB3-8911-4CBA-B2A7-26A2EB6EE736}" type="presOf" srcId="{4D788772-AEF7-4E7E-9AC8-1AC22E333D7D}" destId="{1C2F5A7E-52CB-4861-BEE8-970E71C9AE28}" srcOrd="0" destOrd="0" presId="urn:microsoft.com/office/officeart/2005/8/layout/radial4"/>
    <dgm:cxn modelId="{A3E106CD-7DE6-4710-A8F0-59630BD33698}" srcId="{20B74DC4-7CA9-4060-BA3B-42C1B20C665E}" destId="{FED6C4BF-55E8-4123-BB28-102AFE64A35D}" srcOrd="2" destOrd="0" parTransId="{9DA41DAF-F607-44E8-B496-D76054AAC346}" sibTransId="{A77F7949-9838-4E0C-9884-57CE122D2219}"/>
    <dgm:cxn modelId="{B22C02D0-FE1E-4AB0-8A2B-1AF1BF494CC8}" type="presOf" srcId="{9DA41DAF-F607-44E8-B496-D76054AAC346}" destId="{C8689921-FBCB-45A0-8F13-69CD52952BAE}" srcOrd="0" destOrd="0" presId="urn:microsoft.com/office/officeart/2005/8/layout/radial4"/>
    <dgm:cxn modelId="{10B357D6-AFE4-4257-A27C-C0F7308C9018}" type="presOf" srcId="{ABE2494F-C39B-40D1-90E8-EA5F61F229C8}" destId="{5961FB30-41D0-4DC3-BC1C-3AC045B124A6}" srcOrd="0" destOrd="0" presId="urn:microsoft.com/office/officeart/2005/8/layout/radial4"/>
    <dgm:cxn modelId="{01A70BE8-9FFE-47EA-B5EF-D45C7BC9C3D7}" srcId="{4D788772-AEF7-4E7E-9AC8-1AC22E333D7D}" destId="{3F2C8D63-4EE1-43E1-BB91-0242BDCB7C76}" srcOrd="2" destOrd="0" parTransId="{C399BC67-00C2-4927-B2F5-E15E35B9E17F}" sibTransId="{467E6D63-4B74-4645-97F9-2816672D4CD2}"/>
    <dgm:cxn modelId="{17D429EF-B27E-4A8D-9287-ED1750670F8C}" type="presOf" srcId="{10720A46-EDEC-48ED-AE3A-AC7D339427B8}" destId="{F57EC4B8-CAA8-41BB-9047-720979342358}" srcOrd="0" destOrd="0" presId="urn:microsoft.com/office/officeart/2005/8/layout/radial4"/>
    <dgm:cxn modelId="{E746A2FE-04CC-4C21-957B-330B352F36B9}" type="presOf" srcId="{20B74DC4-7CA9-4060-BA3B-42C1B20C665E}" destId="{4CF6D321-632C-4539-9D25-AEE431313732}" srcOrd="0" destOrd="0" presId="urn:microsoft.com/office/officeart/2005/8/layout/radial4"/>
    <dgm:cxn modelId="{6E5AEE9E-D79B-4DBB-BA43-CDC1E2FFE48E}" type="presParOf" srcId="{1C2F5A7E-52CB-4861-BEE8-970E71C9AE28}" destId="{4CF6D321-632C-4539-9D25-AEE431313732}" srcOrd="0" destOrd="0" presId="urn:microsoft.com/office/officeart/2005/8/layout/radial4"/>
    <dgm:cxn modelId="{9FF70D8E-4C35-49B7-A57A-46E83AD90260}" type="presParOf" srcId="{1C2F5A7E-52CB-4861-BEE8-970E71C9AE28}" destId="{553BF95D-82BF-4C59-B1A7-99C6D9B9ADF8}" srcOrd="1" destOrd="0" presId="urn:microsoft.com/office/officeart/2005/8/layout/radial4"/>
    <dgm:cxn modelId="{82F45894-DD7C-4DFD-8552-A432150FD379}" type="presParOf" srcId="{1C2F5A7E-52CB-4861-BEE8-970E71C9AE28}" destId="{F57EC4B8-CAA8-41BB-9047-720979342358}" srcOrd="2" destOrd="0" presId="urn:microsoft.com/office/officeart/2005/8/layout/radial4"/>
    <dgm:cxn modelId="{79003757-D4E8-4E42-BD21-4890FC07700C}" type="presParOf" srcId="{1C2F5A7E-52CB-4861-BEE8-970E71C9AE28}" destId="{5961FB30-41D0-4DC3-BC1C-3AC045B124A6}" srcOrd="3" destOrd="0" presId="urn:microsoft.com/office/officeart/2005/8/layout/radial4"/>
    <dgm:cxn modelId="{14A37714-0236-4EC1-97C8-A846AE789F95}" type="presParOf" srcId="{1C2F5A7E-52CB-4861-BEE8-970E71C9AE28}" destId="{927E4D4F-709B-455C-86C7-94D722C81001}" srcOrd="4" destOrd="0" presId="urn:microsoft.com/office/officeart/2005/8/layout/radial4"/>
    <dgm:cxn modelId="{CB412D1C-E55F-494F-8268-0742580F2383}" type="presParOf" srcId="{1C2F5A7E-52CB-4861-BEE8-970E71C9AE28}" destId="{C8689921-FBCB-45A0-8F13-69CD52952BAE}" srcOrd="5" destOrd="0" presId="urn:microsoft.com/office/officeart/2005/8/layout/radial4"/>
    <dgm:cxn modelId="{FFDCD298-8D0E-4CAB-9F4B-B37626B32B2F}" type="presParOf" srcId="{1C2F5A7E-52CB-4861-BEE8-970E71C9AE28}" destId="{92753752-C814-4F46-9AEA-66892E1FAACD}" srcOrd="6" destOrd="0" presId="urn:microsoft.com/office/officeart/2005/8/layout/radial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E510F7-3CDB-4271-B240-08F3E1F3D6FC}" type="doc">
      <dgm:prSet loTypeId="urn:microsoft.com/office/officeart/2008/layout/HorizontalMultiLevelHierarchy" loCatId="hierarchy" qsTypeId="urn:microsoft.com/office/officeart/2005/8/quickstyle/simple1" qsCatId="simple" csTypeId="urn:microsoft.com/office/officeart/2005/8/colors/accent1_2" csCatId="accent1" phldr="1"/>
      <dgm:spPr/>
      <dgm:t>
        <a:bodyPr/>
        <a:lstStyle/>
        <a:p>
          <a:endParaRPr lang="fr-BE"/>
        </a:p>
      </dgm:t>
    </dgm:pt>
    <dgm:pt modelId="{961BFC09-943B-4782-9A57-966C0C292D80}">
      <dgm:prSet custT="1"/>
      <dgm:spPr/>
      <dgm:t>
        <a:bodyPr/>
        <a:lstStyle/>
        <a:p>
          <a:r>
            <a:rPr lang="nl-BE" sz="2400" dirty="0" err="1"/>
            <a:t>Distinction</a:t>
          </a:r>
          <a:r>
            <a:rPr lang="nl-BE" sz="2400" dirty="0"/>
            <a:t> </a:t>
          </a:r>
          <a:endParaRPr lang="fr-BE" sz="2400" dirty="0"/>
        </a:p>
      </dgm:t>
    </dgm:pt>
    <dgm:pt modelId="{2F2D1D7B-ED02-4656-AF99-C306022FFFE3}" type="parTrans" cxnId="{C6F16996-2FA3-4D93-816A-B4017D825A39}">
      <dgm:prSet/>
      <dgm:spPr/>
      <dgm:t>
        <a:bodyPr/>
        <a:lstStyle/>
        <a:p>
          <a:endParaRPr lang="fr-BE"/>
        </a:p>
      </dgm:t>
    </dgm:pt>
    <dgm:pt modelId="{71DC8BBB-1D42-4B2F-9E1F-FC4091A12742}" type="sibTrans" cxnId="{C6F16996-2FA3-4D93-816A-B4017D825A39}">
      <dgm:prSet/>
      <dgm:spPr/>
      <dgm:t>
        <a:bodyPr/>
        <a:lstStyle/>
        <a:p>
          <a:endParaRPr lang="fr-BE"/>
        </a:p>
      </dgm:t>
    </dgm:pt>
    <dgm:pt modelId="{866AABD4-9CA7-425C-83E2-22CCB1181FBC}">
      <dgm:prSet/>
      <dgm:spPr>
        <a:solidFill>
          <a:schemeClr val="accent2">
            <a:lumMod val="40000"/>
            <a:lumOff val="60000"/>
          </a:schemeClr>
        </a:solidFill>
      </dgm:spPr>
      <dgm:t>
        <a:bodyPr/>
        <a:lstStyle/>
        <a:p>
          <a:r>
            <a:rPr lang="nl-BE" u="sng" dirty="0">
              <a:solidFill>
                <a:schemeClr val="accent1"/>
              </a:solidFill>
            </a:rPr>
            <a:t>élément</a:t>
          </a:r>
          <a:r>
            <a:rPr lang="nl-BE" dirty="0">
              <a:solidFill>
                <a:schemeClr val="accent1"/>
              </a:solidFill>
            </a:rPr>
            <a:t> </a:t>
          </a:r>
          <a:r>
            <a:rPr lang="nl-BE" dirty="0" err="1">
              <a:solidFill>
                <a:schemeClr val="accent1"/>
              </a:solidFill>
            </a:rPr>
            <a:t>aggravant</a:t>
          </a:r>
          <a:r>
            <a:rPr lang="nl-BE" dirty="0">
              <a:solidFill>
                <a:schemeClr val="accent1"/>
              </a:solidFill>
            </a:rPr>
            <a:t> </a:t>
          </a:r>
          <a:r>
            <a:rPr lang="nl-BE" dirty="0"/>
            <a:t>= </a:t>
          </a:r>
          <a:r>
            <a:rPr lang="nl-BE" b="1" dirty="0" err="1"/>
            <a:t>rehaussement</a:t>
          </a:r>
          <a:r>
            <a:rPr lang="nl-BE" dirty="0"/>
            <a:t> de la </a:t>
          </a:r>
          <a:r>
            <a:rPr lang="nl-BE" dirty="0" err="1"/>
            <a:t>peine</a:t>
          </a:r>
          <a:r>
            <a:rPr lang="nl-BE" dirty="0"/>
            <a:t> </a:t>
          </a:r>
          <a:r>
            <a:rPr lang="nl-BE" dirty="0" err="1"/>
            <a:t>d’un</a:t>
          </a:r>
          <a:r>
            <a:rPr lang="nl-BE" dirty="0"/>
            <a:t> </a:t>
          </a:r>
          <a:r>
            <a:rPr lang="nl-BE" dirty="0" err="1"/>
            <a:t>ou</a:t>
          </a:r>
          <a:r>
            <a:rPr lang="nl-BE" dirty="0"/>
            <a:t> de </a:t>
          </a:r>
          <a:r>
            <a:rPr lang="nl-BE" dirty="0" err="1"/>
            <a:t>plusieurs</a:t>
          </a:r>
          <a:r>
            <a:rPr lang="nl-BE" dirty="0"/>
            <a:t> </a:t>
          </a:r>
          <a:r>
            <a:rPr lang="nl-BE" b="1" dirty="0" err="1"/>
            <a:t>niveaux</a:t>
          </a:r>
          <a:endParaRPr lang="fr-BE" b="1" dirty="0"/>
        </a:p>
      </dgm:t>
    </dgm:pt>
    <dgm:pt modelId="{60394944-7BE4-4879-B4AB-347DBA98E667}" type="parTrans" cxnId="{8891BE74-8AC8-4A6A-9819-08F37AC92AC0}">
      <dgm:prSet/>
      <dgm:spPr/>
      <dgm:t>
        <a:bodyPr/>
        <a:lstStyle/>
        <a:p>
          <a:endParaRPr lang="fr-BE"/>
        </a:p>
      </dgm:t>
    </dgm:pt>
    <dgm:pt modelId="{4EF82085-3A1D-49AA-9E28-549EC87D46E4}" type="sibTrans" cxnId="{8891BE74-8AC8-4A6A-9819-08F37AC92AC0}">
      <dgm:prSet/>
      <dgm:spPr/>
      <dgm:t>
        <a:bodyPr/>
        <a:lstStyle/>
        <a:p>
          <a:endParaRPr lang="fr-BE"/>
        </a:p>
      </dgm:t>
    </dgm:pt>
    <dgm:pt modelId="{D2D31AA9-BF35-4FBA-BCEB-0B3FC05E93D0}">
      <dgm:prSet/>
      <dgm:spPr>
        <a:solidFill>
          <a:schemeClr val="accent6">
            <a:lumMod val="60000"/>
            <a:lumOff val="40000"/>
          </a:schemeClr>
        </a:solidFill>
      </dgm:spPr>
      <dgm:t>
        <a:bodyPr/>
        <a:lstStyle/>
        <a:p>
          <a:r>
            <a:rPr lang="nl-BE" u="sng" dirty="0">
              <a:solidFill>
                <a:schemeClr val="accent1"/>
              </a:solidFill>
            </a:rPr>
            <a:t>facteur</a:t>
          </a:r>
          <a:r>
            <a:rPr lang="nl-BE" dirty="0">
              <a:solidFill>
                <a:schemeClr val="accent1"/>
              </a:solidFill>
            </a:rPr>
            <a:t> </a:t>
          </a:r>
          <a:r>
            <a:rPr lang="nl-BE" dirty="0" err="1">
              <a:solidFill>
                <a:schemeClr val="accent1"/>
              </a:solidFill>
            </a:rPr>
            <a:t>aggravant</a:t>
          </a:r>
          <a:r>
            <a:rPr lang="nl-BE" dirty="0">
              <a:solidFill>
                <a:schemeClr val="accent1"/>
              </a:solidFill>
            </a:rPr>
            <a:t> </a:t>
          </a:r>
          <a:r>
            <a:rPr lang="nl-BE" dirty="0"/>
            <a:t>= facteur que </a:t>
          </a:r>
          <a:r>
            <a:rPr lang="nl-BE" dirty="0" err="1"/>
            <a:t>le</a:t>
          </a:r>
          <a:r>
            <a:rPr lang="nl-BE" dirty="0"/>
            <a:t> </a:t>
          </a:r>
          <a:r>
            <a:rPr lang="nl-BE" dirty="0" err="1"/>
            <a:t>juge</a:t>
          </a:r>
          <a:r>
            <a:rPr lang="nl-BE" dirty="0"/>
            <a:t> </a:t>
          </a:r>
          <a:r>
            <a:rPr lang="nl-BE" dirty="0" err="1"/>
            <a:t>doit</a:t>
          </a:r>
          <a:r>
            <a:rPr lang="nl-BE" dirty="0"/>
            <a:t> </a:t>
          </a:r>
          <a:r>
            <a:rPr lang="nl-BE" dirty="0" err="1"/>
            <a:t>prendre</a:t>
          </a:r>
          <a:r>
            <a:rPr lang="nl-BE" dirty="0"/>
            <a:t> en </a:t>
          </a:r>
          <a:r>
            <a:rPr lang="nl-BE" dirty="0" err="1"/>
            <a:t>considération</a:t>
          </a:r>
          <a:r>
            <a:rPr lang="nl-BE" dirty="0"/>
            <a:t> pour </a:t>
          </a:r>
          <a:r>
            <a:rPr lang="nl-BE" dirty="0" err="1"/>
            <a:t>déterminer</a:t>
          </a:r>
          <a:r>
            <a:rPr lang="nl-BE" dirty="0"/>
            <a:t> la </a:t>
          </a:r>
          <a:r>
            <a:rPr lang="nl-BE" dirty="0" err="1"/>
            <a:t>peine</a:t>
          </a:r>
          <a:r>
            <a:rPr lang="nl-BE" dirty="0"/>
            <a:t> et </a:t>
          </a:r>
          <a:r>
            <a:rPr lang="nl-BE" dirty="0" err="1"/>
            <a:t>son</a:t>
          </a:r>
          <a:r>
            <a:rPr lang="nl-BE" dirty="0"/>
            <a:t> </a:t>
          </a:r>
          <a:r>
            <a:rPr lang="nl-BE" dirty="0" err="1"/>
            <a:t>taux</a:t>
          </a:r>
          <a:r>
            <a:rPr lang="nl-BE" dirty="0"/>
            <a:t> </a:t>
          </a:r>
          <a:r>
            <a:rPr lang="nl-BE" b="1" dirty="0"/>
            <a:t>à </a:t>
          </a:r>
          <a:r>
            <a:rPr lang="nl-BE" b="1" dirty="0" err="1"/>
            <a:t>l’intérieur</a:t>
          </a:r>
          <a:r>
            <a:rPr lang="nl-BE" b="1" dirty="0"/>
            <a:t> du </a:t>
          </a:r>
          <a:r>
            <a:rPr lang="nl-BE" b="1" dirty="0" err="1"/>
            <a:t>même</a:t>
          </a:r>
          <a:r>
            <a:rPr lang="nl-BE" b="1" dirty="0"/>
            <a:t> niveau de </a:t>
          </a:r>
          <a:r>
            <a:rPr lang="nl-BE" b="1" dirty="0" err="1"/>
            <a:t>peine</a:t>
          </a:r>
          <a:endParaRPr lang="fr-BE" b="1" dirty="0"/>
        </a:p>
      </dgm:t>
    </dgm:pt>
    <dgm:pt modelId="{51A2A2D3-6C64-41A3-8784-FDD47AFE7263}" type="parTrans" cxnId="{0A6597A2-92D1-424B-B816-135AA37B14E3}">
      <dgm:prSet/>
      <dgm:spPr/>
      <dgm:t>
        <a:bodyPr/>
        <a:lstStyle/>
        <a:p>
          <a:endParaRPr lang="fr-BE"/>
        </a:p>
      </dgm:t>
    </dgm:pt>
    <dgm:pt modelId="{32A7015E-FD3F-4B93-A20C-377A594C002D}" type="sibTrans" cxnId="{0A6597A2-92D1-424B-B816-135AA37B14E3}">
      <dgm:prSet/>
      <dgm:spPr/>
      <dgm:t>
        <a:bodyPr/>
        <a:lstStyle/>
        <a:p>
          <a:endParaRPr lang="fr-BE"/>
        </a:p>
      </dgm:t>
    </dgm:pt>
    <dgm:pt modelId="{3A16ED92-71E7-4EF8-9868-638F1DCD85CD}" type="pres">
      <dgm:prSet presAssocID="{01E510F7-3CDB-4271-B240-08F3E1F3D6FC}" presName="Name0" presStyleCnt="0">
        <dgm:presLayoutVars>
          <dgm:chPref val="1"/>
          <dgm:dir/>
          <dgm:animOne val="branch"/>
          <dgm:animLvl val="lvl"/>
          <dgm:resizeHandles val="exact"/>
        </dgm:presLayoutVars>
      </dgm:prSet>
      <dgm:spPr/>
    </dgm:pt>
    <dgm:pt modelId="{B813BCFD-C52B-452B-BB1E-87F75E021801}" type="pres">
      <dgm:prSet presAssocID="{961BFC09-943B-4782-9A57-966C0C292D80}" presName="root1" presStyleCnt="0"/>
      <dgm:spPr/>
    </dgm:pt>
    <dgm:pt modelId="{ACC6FFD5-4443-4D58-A772-A8871E225C22}" type="pres">
      <dgm:prSet presAssocID="{961BFC09-943B-4782-9A57-966C0C292D80}" presName="LevelOneTextNode" presStyleLbl="node0" presStyleIdx="0" presStyleCnt="1" custScaleX="83798" custScaleY="77553" custLinFactNeighborX="14280" custLinFactNeighborY="-311">
        <dgm:presLayoutVars>
          <dgm:chPref val="3"/>
        </dgm:presLayoutVars>
      </dgm:prSet>
      <dgm:spPr/>
    </dgm:pt>
    <dgm:pt modelId="{36ECAA83-575D-478A-BDC2-E2AE1B4DDC2D}" type="pres">
      <dgm:prSet presAssocID="{961BFC09-943B-4782-9A57-966C0C292D80}" presName="level2hierChild" presStyleCnt="0"/>
      <dgm:spPr/>
    </dgm:pt>
    <dgm:pt modelId="{83000A72-81E2-47C3-B546-1F39EC6C1B24}" type="pres">
      <dgm:prSet presAssocID="{60394944-7BE4-4879-B4AB-347DBA98E667}" presName="conn2-1" presStyleLbl="parChTrans1D2" presStyleIdx="0" presStyleCnt="2"/>
      <dgm:spPr/>
    </dgm:pt>
    <dgm:pt modelId="{0B63A8B0-ED8A-48A2-A1B3-06C9ABB4B1DB}" type="pres">
      <dgm:prSet presAssocID="{60394944-7BE4-4879-B4AB-347DBA98E667}" presName="connTx" presStyleLbl="parChTrans1D2" presStyleIdx="0" presStyleCnt="2"/>
      <dgm:spPr/>
    </dgm:pt>
    <dgm:pt modelId="{90F6A942-5ECC-4AE5-9F67-9BF31B6E87E2}" type="pres">
      <dgm:prSet presAssocID="{866AABD4-9CA7-425C-83E2-22CCB1181FBC}" presName="root2" presStyleCnt="0"/>
      <dgm:spPr/>
    </dgm:pt>
    <dgm:pt modelId="{D2E62781-0C0A-4AE0-AFB2-039CBC883290}" type="pres">
      <dgm:prSet presAssocID="{866AABD4-9CA7-425C-83E2-22CCB1181FBC}" presName="LevelTwoTextNode" presStyleLbl="node2" presStyleIdx="0" presStyleCnt="2" custScaleX="138225" custScaleY="174293" custLinFactNeighborX="-900" custLinFactNeighborY="-1099">
        <dgm:presLayoutVars>
          <dgm:chPref val="3"/>
        </dgm:presLayoutVars>
      </dgm:prSet>
      <dgm:spPr/>
    </dgm:pt>
    <dgm:pt modelId="{A2A2A5AF-589A-4BCF-8FDD-464CCC9BE19B}" type="pres">
      <dgm:prSet presAssocID="{866AABD4-9CA7-425C-83E2-22CCB1181FBC}" presName="level3hierChild" presStyleCnt="0"/>
      <dgm:spPr/>
    </dgm:pt>
    <dgm:pt modelId="{770AF652-BAA8-48D1-BFD2-34311C549E6E}" type="pres">
      <dgm:prSet presAssocID="{51A2A2D3-6C64-41A3-8784-FDD47AFE7263}" presName="conn2-1" presStyleLbl="parChTrans1D2" presStyleIdx="1" presStyleCnt="2"/>
      <dgm:spPr/>
    </dgm:pt>
    <dgm:pt modelId="{74FA012A-99EF-4559-8F2B-256DFCD17B63}" type="pres">
      <dgm:prSet presAssocID="{51A2A2D3-6C64-41A3-8784-FDD47AFE7263}" presName="connTx" presStyleLbl="parChTrans1D2" presStyleIdx="1" presStyleCnt="2"/>
      <dgm:spPr/>
    </dgm:pt>
    <dgm:pt modelId="{AD988B35-4213-4C6A-9A9A-04C8D693D5F9}" type="pres">
      <dgm:prSet presAssocID="{D2D31AA9-BF35-4FBA-BCEB-0B3FC05E93D0}" presName="root2" presStyleCnt="0"/>
      <dgm:spPr/>
    </dgm:pt>
    <dgm:pt modelId="{8946FDF0-BE05-4396-B0CB-24B786BF76FE}" type="pres">
      <dgm:prSet presAssocID="{D2D31AA9-BF35-4FBA-BCEB-0B3FC05E93D0}" presName="LevelTwoTextNode" presStyleLbl="node2" presStyleIdx="1" presStyleCnt="2" custScaleX="138447" custScaleY="194478">
        <dgm:presLayoutVars>
          <dgm:chPref val="3"/>
        </dgm:presLayoutVars>
      </dgm:prSet>
      <dgm:spPr/>
    </dgm:pt>
    <dgm:pt modelId="{0EE4F540-C169-42BB-BC5B-79D61B3E5F9D}" type="pres">
      <dgm:prSet presAssocID="{D2D31AA9-BF35-4FBA-BCEB-0B3FC05E93D0}" presName="level3hierChild" presStyleCnt="0"/>
      <dgm:spPr/>
    </dgm:pt>
  </dgm:ptLst>
  <dgm:cxnLst>
    <dgm:cxn modelId="{9AB56716-CF52-4900-B74D-D3F4CC5FA81A}" type="presOf" srcId="{01E510F7-3CDB-4271-B240-08F3E1F3D6FC}" destId="{3A16ED92-71E7-4EF8-9868-638F1DCD85CD}" srcOrd="0" destOrd="0" presId="urn:microsoft.com/office/officeart/2008/layout/HorizontalMultiLevelHierarchy"/>
    <dgm:cxn modelId="{67CCFD1E-99E7-44F9-9A1C-ACE463B49255}" type="presOf" srcId="{60394944-7BE4-4879-B4AB-347DBA98E667}" destId="{0B63A8B0-ED8A-48A2-A1B3-06C9ABB4B1DB}" srcOrd="1" destOrd="0" presId="urn:microsoft.com/office/officeart/2008/layout/HorizontalMultiLevelHierarchy"/>
    <dgm:cxn modelId="{F18FBB31-A217-42A1-B2FC-3DF069F4A6F4}" type="presOf" srcId="{866AABD4-9CA7-425C-83E2-22CCB1181FBC}" destId="{D2E62781-0C0A-4AE0-AFB2-039CBC883290}" srcOrd="0" destOrd="0" presId="urn:microsoft.com/office/officeart/2008/layout/HorizontalMultiLevelHierarchy"/>
    <dgm:cxn modelId="{A2136468-C829-4F6C-A767-B1475C9E1DBF}" type="presOf" srcId="{961BFC09-943B-4782-9A57-966C0C292D80}" destId="{ACC6FFD5-4443-4D58-A772-A8871E225C22}" srcOrd="0" destOrd="0" presId="urn:microsoft.com/office/officeart/2008/layout/HorizontalMultiLevelHierarchy"/>
    <dgm:cxn modelId="{1A25A26C-6106-407E-8719-329BC2C3E376}" type="presOf" srcId="{60394944-7BE4-4879-B4AB-347DBA98E667}" destId="{83000A72-81E2-47C3-B546-1F39EC6C1B24}" srcOrd="0" destOrd="0" presId="urn:microsoft.com/office/officeart/2008/layout/HorizontalMultiLevelHierarchy"/>
    <dgm:cxn modelId="{26597153-FC48-4C39-8052-1598E5B181A3}" type="presOf" srcId="{51A2A2D3-6C64-41A3-8784-FDD47AFE7263}" destId="{74FA012A-99EF-4559-8F2B-256DFCD17B63}" srcOrd="1" destOrd="0" presId="urn:microsoft.com/office/officeart/2008/layout/HorizontalMultiLevelHierarchy"/>
    <dgm:cxn modelId="{8891BE74-8AC8-4A6A-9819-08F37AC92AC0}" srcId="{961BFC09-943B-4782-9A57-966C0C292D80}" destId="{866AABD4-9CA7-425C-83E2-22CCB1181FBC}" srcOrd="0" destOrd="0" parTransId="{60394944-7BE4-4879-B4AB-347DBA98E667}" sibTransId="{4EF82085-3A1D-49AA-9E28-549EC87D46E4}"/>
    <dgm:cxn modelId="{C6F16996-2FA3-4D93-816A-B4017D825A39}" srcId="{01E510F7-3CDB-4271-B240-08F3E1F3D6FC}" destId="{961BFC09-943B-4782-9A57-966C0C292D80}" srcOrd="0" destOrd="0" parTransId="{2F2D1D7B-ED02-4656-AF99-C306022FFFE3}" sibTransId="{71DC8BBB-1D42-4B2F-9E1F-FC4091A12742}"/>
    <dgm:cxn modelId="{0A6597A2-92D1-424B-B816-135AA37B14E3}" srcId="{961BFC09-943B-4782-9A57-966C0C292D80}" destId="{D2D31AA9-BF35-4FBA-BCEB-0B3FC05E93D0}" srcOrd="1" destOrd="0" parTransId="{51A2A2D3-6C64-41A3-8784-FDD47AFE7263}" sibTransId="{32A7015E-FD3F-4B93-A20C-377A594C002D}"/>
    <dgm:cxn modelId="{D8F17CD5-2636-4648-B4FB-AE97B0C18F26}" type="presOf" srcId="{51A2A2D3-6C64-41A3-8784-FDD47AFE7263}" destId="{770AF652-BAA8-48D1-BFD2-34311C549E6E}" srcOrd="0" destOrd="0" presId="urn:microsoft.com/office/officeart/2008/layout/HorizontalMultiLevelHierarchy"/>
    <dgm:cxn modelId="{E79C09EF-C18A-455D-B833-48ED56495D3B}" type="presOf" srcId="{D2D31AA9-BF35-4FBA-BCEB-0B3FC05E93D0}" destId="{8946FDF0-BE05-4396-B0CB-24B786BF76FE}" srcOrd="0" destOrd="0" presId="urn:microsoft.com/office/officeart/2008/layout/HorizontalMultiLevelHierarchy"/>
    <dgm:cxn modelId="{E0BD24A0-171C-4B86-9503-B310DAEA3D39}" type="presParOf" srcId="{3A16ED92-71E7-4EF8-9868-638F1DCD85CD}" destId="{B813BCFD-C52B-452B-BB1E-87F75E021801}" srcOrd="0" destOrd="0" presId="urn:microsoft.com/office/officeart/2008/layout/HorizontalMultiLevelHierarchy"/>
    <dgm:cxn modelId="{B6CEB67C-E697-4FA6-93E8-EE75AE70CDC5}" type="presParOf" srcId="{B813BCFD-C52B-452B-BB1E-87F75E021801}" destId="{ACC6FFD5-4443-4D58-A772-A8871E225C22}" srcOrd="0" destOrd="0" presId="urn:microsoft.com/office/officeart/2008/layout/HorizontalMultiLevelHierarchy"/>
    <dgm:cxn modelId="{2DFE1F6A-170E-4CF7-8A9B-0E26D8ABD383}" type="presParOf" srcId="{B813BCFD-C52B-452B-BB1E-87F75E021801}" destId="{36ECAA83-575D-478A-BDC2-E2AE1B4DDC2D}" srcOrd="1" destOrd="0" presId="urn:microsoft.com/office/officeart/2008/layout/HorizontalMultiLevelHierarchy"/>
    <dgm:cxn modelId="{40F9F109-9EE3-4968-AFBA-393F3CECD677}" type="presParOf" srcId="{36ECAA83-575D-478A-BDC2-E2AE1B4DDC2D}" destId="{83000A72-81E2-47C3-B546-1F39EC6C1B24}" srcOrd="0" destOrd="0" presId="urn:microsoft.com/office/officeart/2008/layout/HorizontalMultiLevelHierarchy"/>
    <dgm:cxn modelId="{C3A697E7-AD70-4ABB-8823-972D7EE73360}" type="presParOf" srcId="{83000A72-81E2-47C3-B546-1F39EC6C1B24}" destId="{0B63A8B0-ED8A-48A2-A1B3-06C9ABB4B1DB}" srcOrd="0" destOrd="0" presId="urn:microsoft.com/office/officeart/2008/layout/HorizontalMultiLevelHierarchy"/>
    <dgm:cxn modelId="{18CBA7EB-6A98-48C5-883D-5AFB253E29E3}" type="presParOf" srcId="{36ECAA83-575D-478A-BDC2-E2AE1B4DDC2D}" destId="{90F6A942-5ECC-4AE5-9F67-9BF31B6E87E2}" srcOrd="1" destOrd="0" presId="urn:microsoft.com/office/officeart/2008/layout/HorizontalMultiLevelHierarchy"/>
    <dgm:cxn modelId="{AE57CC83-0D52-4595-BD29-BD0B8B192670}" type="presParOf" srcId="{90F6A942-5ECC-4AE5-9F67-9BF31B6E87E2}" destId="{D2E62781-0C0A-4AE0-AFB2-039CBC883290}" srcOrd="0" destOrd="0" presId="urn:microsoft.com/office/officeart/2008/layout/HorizontalMultiLevelHierarchy"/>
    <dgm:cxn modelId="{E4B4A321-F8EF-439B-A0F4-091185DEF9AA}" type="presParOf" srcId="{90F6A942-5ECC-4AE5-9F67-9BF31B6E87E2}" destId="{A2A2A5AF-589A-4BCF-8FDD-464CCC9BE19B}" srcOrd="1" destOrd="0" presId="urn:microsoft.com/office/officeart/2008/layout/HorizontalMultiLevelHierarchy"/>
    <dgm:cxn modelId="{AEE6CB59-E2E0-455A-945F-8B0C0A99C6C6}" type="presParOf" srcId="{36ECAA83-575D-478A-BDC2-E2AE1B4DDC2D}" destId="{770AF652-BAA8-48D1-BFD2-34311C549E6E}" srcOrd="2" destOrd="0" presId="urn:microsoft.com/office/officeart/2008/layout/HorizontalMultiLevelHierarchy"/>
    <dgm:cxn modelId="{7CAC36A7-A498-49C9-9122-246270412CD6}" type="presParOf" srcId="{770AF652-BAA8-48D1-BFD2-34311C549E6E}" destId="{74FA012A-99EF-4559-8F2B-256DFCD17B63}" srcOrd="0" destOrd="0" presId="urn:microsoft.com/office/officeart/2008/layout/HorizontalMultiLevelHierarchy"/>
    <dgm:cxn modelId="{599E9F0C-76F8-4041-BB17-6BC228396E82}" type="presParOf" srcId="{36ECAA83-575D-478A-BDC2-E2AE1B4DDC2D}" destId="{AD988B35-4213-4C6A-9A9A-04C8D693D5F9}" srcOrd="3" destOrd="0" presId="urn:microsoft.com/office/officeart/2008/layout/HorizontalMultiLevelHierarchy"/>
    <dgm:cxn modelId="{7AEB414E-44B3-46F9-85BC-B1F2807601CB}" type="presParOf" srcId="{AD988B35-4213-4C6A-9A9A-04C8D693D5F9}" destId="{8946FDF0-BE05-4396-B0CB-24B786BF76FE}" srcOrd="0" destOrd="0" presId="urn:microsoft.com/office/officeart/2008/layout/HorizontalMultiLevelHierarchy"/>
    <dgm:cxn modelId="{158DE5E8-671C-4D78-A8DD-A6D96464BE71}" type="presParOf" srcId="{AD988B35-4213-4C6A-9A9A-04C8D693D5F9}" destId="{0EE4F540-C169-42BB-BC5B-79D61B3E5F9D}" srcOrd="1" destOrd="0" presId="urn:microsoft.com/office/officeart/2008/layout/HorizontalMultiLevelHierarchy"/>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48177C9-982E-4F46-94AA-95423646E06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BE"/>
        </a:p>
      </dgm:t>
    </dgm:pt>
    <dgm:pt modelId="{427862F2-2DF6-4012-B2A9-F1AF0D6053E3}">
      <dgm:prSet phldrT="[Texte]"/>
      <dgm:spPr>
        <a:solidFill>
          <a:schemeClr val="bg2">
            <a:lumMod val="75000"/>
          </a:schemeClr>
        </a:solidFill>
      </dgm:spPr>
      <dgm:t>
        <a:bodyPr/>
        <a:lstStyle/>
        <a:p>
          <a:pPr>
            <a:buNone/>
          </a:pPr>
          <a:r>
            <a:rPr lang="en-GB" b="1" dirty="0"/>
            <a:t>Art. 237. Le </a:t>
          </a:r>
          <a:r>
            <a:rPr lang="en-GB" b="1" dirty="0" err="1"/>
            <a:t>harcèlement</a:t>
          </a:r>
          <a:endParaRPr lang="fr-BE" dirty="0"/>
        </a:p>
      </dgm:t>
    </dgm:pt>
    <dgm:pt modelId="{5D31E697-5A3E-4281-A5BF-E3CB17FD250B}" type="parTrans" cxnId="{94CF0AC4-A4C4-4BF7-96B1-0D354E8F2C0A}">
      <dgm:prSet/>
      <dgm:spPr/>
      <dgm:t>
        <a:bodyPr/>
        <a:lstStyle/>
        <a:p>
          <a:endParaRPr lang="fr-BE"/>
        </a:p>
      </dgm:t>
    </dgm:pt>
    <dgm:pt modelId="{6580F96C-CB6F-409A-9ABB-98BC096519B2}" type="sibTrans" cxnId="{94CF0AC4-A4C4-4BF7-96B1-0D354E8F2C0A}">
      <dgm:prSet/>
      <dgm:spPr/>
      <dgm:t>
        <a:bodyPr/>
        <a:lstStyle/>
        <a:p>
          <a:endParaRPr lang="fr-BE"/>
        </a:p>
      </dgm:t>
    </dgm:pt>
    <dgm:pt modelId="{B4E9EAA3-607D-4CD8-BD26-BA9E4F0366B9}">
      <dgm:prSet phldrT="[Texte]"/>
      <dgm:spPr>
        <a:solidFill>
          <a:schemeClr val="tx1">
            <a:alpha val="33000"/>
          </a:schemeClr>
        </a:solidFill>
      </dgm:spPr>
      <dgm:t>
        <a:bodyPr/>
        <a:lstStyle/>
        <a:p>
          <a:pPr>
            <a:buFont typeface="Arial" panose="020B0604020202020204" pitchFamily="34" charset="0"/>
            <a:buChar char="•"/>
          </a:pPr>
          <a:r>
            <a:rPr lang="fr-FR" dirty="0"/>
            <a:t>Le harcèlement consiste à, délibérément, perturber la tranquillité d’une personne, même s’il s’agit d’une seule fois ou que cela résulte d’un seul acte, alors qu’on savait ou aurait dû savoir qu’on affecterait gravement par ce comportement la tranquillité de la personne visée.</a:t>
          </a:r>
          <a:endParaRPr lang="fr-BE" dirty="0"/>
        </a:p>
      </dgm:t>
    </dgm:pt>
    <dgm:pt modelId="{BC4B439C-1FA5-4646-B7CE-65CA7FBFB8D6}" type="parTrans" cxnId="{F1FCF8F0-310F-464E-911D-57A49F31B06F}">
      <dgm:prSet/>
      <dgm:spPr/>
      <dgm:t>
        <a:bodyPr/>
        <a:lstStyle/>
        <a:p>
          <a:endParaRPr lang="fr-BE"/>
        </a:p>
      </dgm:t>
    </dgm:pt>
    <dgm:pt modelId="{1CC79689-32B3-4F95-8691-9C7B6C988520}" type="sibTrans" cxnId="{F1FCF8F0-310F-464E-911D-57A49F31B06F}">
      <dgm:prSet/>
      <dgm:spPr/>
      <dgm:t>
        <a:bodyPr/>
        <a:lstStyle/>
        <a:p>
          <a:endParaRPr lang="fr-BE"/>
        </a:p>
      </dgm:t>
    </dgm:pt>
    <dgm:pt modelId="{CE1CB9A6-DBA6-4F7B-BEAC-E04379C33C76}">
      <dgm:prSet phldrT="[Texte]"/>
      <dgm:spPr>
        <a:solidFill>
          <a:schemeClr val="bg2">
            <a:lumMod val="75000"/>
          </a:schemeClr>
        </a:solidFill>
      </dgm:spPr>
      <dgm:t>
        <a:bodyPr/>
        <a:lstStyle/>
        <a:p>
          <a:pPr>
            <a:buNone/>
          </a:pPr>
          <a:r>
            <a:rPr lang="fr-FR" b="1" dirty="0"/>
            <a:t>Art. 238. Le harcèlement </a:t>
          </a:r>
          <a:r>
            <a:rPr lang="fr-FR" b="1" dirty="0">
              <a:solidFill>
                <a:srgbClr val="FFFF00"/>
              </a:solidFill>
            </a:rPr>
            <a:t>aggravé</a:t>
          </a:r>
          <a:endParaRPr lang="fr-BE" dirty="0"/>
        </a:p>
      </dgm:t>
    </dgm:pt>
    <dgm:pt modelId="{C64BBE55-CD85-458F-BAC0-9A9D19011EE7}" type="parTrans" cxnId="{6A70AE89-15D5-4185-A783-085676FEB675}">
      <dgm:prSet/>
      <dgm:spPr/>
      <dgm:t>
        <a:bodyPr/>
        <a:lstStyle/>
        <a:p>
          <a:endParaRPr lang="fr-BE"/>
        </a:p>
      </dgm:t>
    </dgm:pt>
    <dgm:pt modelId="{656B71E6-AF92-4DE8-B4FC-C47C1365E7F1}" type="sibTrans" cxnId="{6A70AE89-15D5-4185-A783-085676FEB675}">
      <dgm:prSet/>
      <dgm:spPr/>
      <dgm:t>
        <a:bodyPr/>
        <a:lstStyle/>
        <a:p>
          <a:endParaRPr lang="fr-BE"/>
        </a:p>
      </dgm:t>
    </dgm:pt>
    <dgm:pt modelId="{BDA58F22-BF03-49DF-A1C4-0F1DF9E6152E}">
      <dgm:prSet phldrT="[Texte]"/>
      <dgm:spPr>
        <a:solidFill>
          <a:schemeClr val="tx1">
            <a:lumMod val="95000"/>
            <a:alpha val="44000"/>
          </a:schemeClr>
        </a:solidFill>
      </dgm:spPr>
      <dgm:t>
        <a:bodyPr/>
        <a:lstStyle/>
        <a:p>
          <a:pPr>
            <a:buNone/>
          </a:pPr>
          <a:r>
            <a:rPr lang="fr-FR" dirty="0"/>
            <a:t>Le harcèlement est puni d’une peine </a:t>
          </a:r>
          <a:r>
            <a:rPr lang="fr-FR" b="1" dirty="0">
              <a:solidFill>
                <a:srgbClr val="FFFF00"/>
              </a:solidFill>
            </a:rPr>
            <a:t>de niveau 3</a:t>
          </a:r>
          <a:r>
            <a:rPr lang="fr-FR" dirty="0">
              <a:solidFill>
                <a:srgbClr val="FFFF00"/>
              </a:solidFill>
            </a:rPr>
            <a:t> </a:t>
          </a:r>
          <a:r>
            <a:rPr lang="fr-FR" dirty="0"/>
            <a:t>si:</a:t>
          </a:r>
          <a:endParaRPr lang="fr-BE" dirty="0"/>
        </a:p>
      </dgm:t>
    </dgm:pt>
    <dgm:pt modelId="{6DC576F2-9123-4D2F-BA51-6DD3C3402AC4}" type="parTrans" cxnId="{30D16AB5-D96C-489C-AEF5-AF889CBE6D05}">
      <dgm:prSet/>
      <dgm:spPr/>
      <dgm:t>
        <a:bodyPr/>
        <a:lstStyle/>
        <a:p>
          <a:endParaRPr lang="fr-BE"/>
        </a:p>
      </dgm:t>
    </dgm:pt>
    <dgm:pt modelId="{83C873BD-7834-415A-BC8A-DD5D3832A703}" type="sibTrans" cxnId="{30D16AB5-D96C-489C-AEF5-AF889CBE6D05}">
      <dgm:prSet/>
      <dgm:spPr/>
      <dgm:t>
        <a:bodyPr/>
        <a:lstStyle/>
        <a:p>
          <a:endParaRPr lang="fr-BE"/>
        </a:p>
      </dgm:t>
    </dgm:pt>
    <dgm:pt modelId="{6C694752-EBB1-42F1-A2E0-CA2D6E35C705}">
      <dgm:prSet phldrT="[Texte]"/>
      <dgm:spPr>
        <a:solidFill>
          <a:schemeClr val="bg2">
            <a:lumMod val="75000"/>
          </a:schemeClr>
        </a:solidFill>
      </dgm:spPr>
      <dgm:t>
        <a:bodyPr/>
        <a:lstStyle/>
        <a:p>
          <a:pPr>
            <a:buNone/>
          </a:pPr>
          <a:r>
            <a:rPr lang="fr-FR" b="1" dirty="0"/>
            <a:t>Art. 239. </a:t>
          </a:r>
          <a:r>
            <a:rPr lang="fr-FR" b="1" dirty="0">
              <a:solidFill>
                <a:srgbClr val="FFFF00"/>
              </a:solidFill>
            </a:rPr>
            <a:t>Les facteurs aggravants</a:t>
          </a:r>
          <a:endParaRPr lang="fr-BE" dirty="0"/>
        </a:p>
      </dgm:t>
    </dgm:pt>
    <dgm:pt modelId="{94161F73-7B71-4220-A428-4A68C88DD5AD}" type="parTrans" cxnId="{6A9CF336-732E-471E-ADD8-47123BFB3FB7}">
      <dgm:prSet/>
      <dgm:spPr/>
      <dgm:t>
        <a:bodyPr/>
        <a:lstStyle/>
        <a:p>
          <a:endParaRPr lang="fr-BE"/>
        </a:p>
      </dgm:t>
    </dgm:pt>
    <dgm:pt modelId="{D776C5D4-850F-46ED-878F-C8B825A15B49}" type="sibTrans" cxnId="{6A9CF336-732E-471E-ADD8-47123BFB3FB7}">
      <dgm:prSet/>
      <dgm:spPr/>
      <dgm:t>
        <a:bodyPr/>
        <a:lstStyle/>
        <a:p>
          <a:endParaRPr lang="fr-BE"/>
        </a:p>
      </dgm:t>
    </dgm:pt>
    <dgm:pt modelId="{B2DFD2E5-74DA-4585-ADF7-7A577DFA4AAC}">
      <dgm:prSet phldrT="[Texte]"/>
      <dgm:spPr>
        <a:solidFill>
          <a:schemeClr val="tx1">
            <a:alpha val="49000"/>
          </a:schemeClr>
        </a:solidFill>
      </dgm:spPr>
      <dgm:t>
        <a:bodyPr/>
        <a:lstStyle/>
        <a:p>
          <a:pPr>
            <a:buNone/>
          </a:pPr>
          <a:r>
            <a:rPr lang="fr-FR" dirty="0"/>
            <a:t>Lors du choix de la peine ou de la mesure et de la sévérité de celle-ci, pour une infraction visée dans la présente section, le juge </a:t>
          </a:r>
          <a:r>
            <a:rPr lang="fr-FR" b="1" dirty="0">
              <a:solidFill>
                <a:srgbClr val="FFFF00"/>
              </a:solidFill>
            </a:rPr>
            <a:t>prend en considération</a:t>
          </a:r>
          <a:r>
            <a:rPr lang="fr-FR" b="1" dirty="0"/>
            <a:t>:</a:t>
          </a:r>
          <a:endParaRPr lang="fr-BE" b="1" dirty="0"/>
        </a:p>
      </dgm:t>
    </dgm:pt>
    <dgm:pt modelId="{B869793C-E61E-48D1-8429-A79BF928B81F}" type="parTrans" cxnId="{BCE0AE46-3141-44CC-880D-8FFF2FAA823E}">
      <dgm:prSet/>
      <dgm:spPr/>
      <dgm:t>
        <a:bodyPr/>
        <a:lstStyle/>
        <a:p>
          <a:endParaRPr lang="fr-BE"/>
        </a:p>
      </dgm:t>
    </dgm:pt>
    <dgm:pt modelId="{5DED35A7-B83E-462F-88A8-1ACB66715DD6}" type="sibTrans" cxnId="{BCE0AE46-3141-44CC-880D-8FFF2FAA823E}">
      <dgm:prSet/>
      <dgm:spPr/>
      <dgm:t>
        <a:bodyPr/>
        <a:lstStyle/>
        <a:p>
          <a:endParaRPr lang="fr-BE"/>
        </a:p>
      </dgm:t>
    </dgm:pt>
    <dgm:pt modelId="{42389A67-5074-43BA-8BA8-36E709118456}">
      <dgm:prSet/>
      <dgm:spPr>
        <a:solidFill>
          <a:schemeClr val="tx1">
            <a:alpha val="33000"/>
          </a:schemeClr>
        </a:solidFill>
      </dgm:spPr>
      <dgm:t>
        <a:bodyPr/>
        <a:lstStyle/>
        <a:p>
          <a:r>
            <a:rPr lang="fr-FR" dirty="0"/>
            <a:t>Cette infraction est punie d’une peine </a:t>
          </a:r>
          <a:r>
            <a:rPr lang="fr-FR" b="1" dirty="0">
              <a:solidFill>
                <a:srgbClr val="FFFF00"/>
              </a:solidFill>
            </a:rPr>
            <a:t>de niveau 2</a:t>
          </a:r>
          <a:r>
            <a:rPr lang="fr-FR" b="1" dirty="0"/>
            <a:t>.</a:t>
          </a:r>
        </a:p>
      </dgm:t>
    </dgm:pt>
    <dgm:pt modelId="{F8814BFA-1557-4CA1-869F-09DFF70B3E7B}" type="parTrans" cxnId="{3CF279D7-90DD-4A29-A647-1D042AF034E2}">
      <dgm:prSet/>
      <dgm:spPr/>
      <dgm:t>
        <a:bodyPr/>
        <a:lstStyle/>
        <a:p>
          <a:endParaRPr lang="fr-BE"/>
        </a:p>
      </dgm:t>
    </dgm:pt>
    <dgm:pt modelId="{A0099D18-32E9-4ADA-8735-643435F9531D}" type="sibTrans" cxnId="{3CF279D7-90DD-4A29-A647-1D042AF034E2}">
      <dgm:prSet/>
      <dgm:spPr/>
      <dgm:t>
        <a:bodyPr/>
        <a:lstStyle/>
        <a:p>
          <a:endParaRPr lang="fr-BE"/>
        </a:p>
      </dgm:t>
    </dgm:pt>
    <dgm:pt modelId="{B62F8168-EED4-429B-8CE9-B510DD8898C6}">
      <dgm:prSet/>
      <dgm:spPr>
        <a:solidFill>
          <a:schemeClr val="tx1">
            <a:lumMod val="95000"/>
            <a:alpha val="44000"/>
          </a:schemeClr>
        </a:solidFill>
      </dgm:spPr>
      <dgm:t>
        <a:bodyPr/>
        <a:lstStyle/>
        <a:p>
          <a:pPr>
            <a:buNone/>
          </a:pPr>
          <a:r>
            <a:rPr lang="fr-FR" dirty="0"/>
            <a:t>1° la victime est un mineur ou une personne en situation </a:t>
          </a:r>
          <a:r>
            <a:rPr lang="en-GB" dirty="0"/>
            <a:t>de </a:t>
          </a:r>
          <a:r>
            <a:rPr lang="en-GB" dirty="0" err="1"/>
            <a:t>vulnérabilité</a:t>
          </a:r>
          <a:r>
            <a:rPr lang="en-GB" dirty="0"/>
            <a:t>;</a:t>
          </a:r>
        </a:p>
      </dgm:t>
    </dgm:pt>
    <dgm:pt modelId="{FD00E043-AA71-4FE0-B7A8-D97B9FFE643B}" type="parTrans" cxnId="{68B59065-9C5F-4894-A1D3-812301D023AA}">
      <dgm:prSet/>
      <dgm:spPr/>
      <dgm:t>
        <a:bodyPr/>
        <a:lstStyle/>
        <a:p>
          <a:endParaRPr lang="fr-BE"/>
        </a:p>
      </dgm:t>
    </dgm:pt>
    <dgm:pt modelId="{4E8E7AC1-6BDE-46B6-8A32-3814E57B68EE}" type="sibTrans" cxnId="{68B59065-9C5F-4894-A1D3-812301D023AA}">
      <dgm:prSet/>
      <dgm:spPr/>
      <dgm:t>
        <a:bodyPr/>
        <a:lstStyle/>
        <a:p>
          <a:endParaRPr lang="fr-BE"/>
        </a:p>
      </dgm:t>
    </dgm:pt>
    <dgm:pt modelId="{A042F59D-1843-42BB-A766-6B0005199A0D}">
      <dgm:prSet/>
      <dgm:spPr>
        <a:solidFill>
          <a:schemeClr val="tx1">
            <a:lumMod val="95000"/>
            <a:alpha val="44000"/>
          </a:schemeClr>
        </a:solidFill>
      </dgm:spPr>
      <dgm:t>
        <a:bodyPr/>
        <a:lstStyle/>
        <a:p>
          <a:pPr>
            <a:buNone/>
          </a:pPr>
          <a:r>
            <a:rPr lang="fr-FR" dirty="0"/>
            <a:t>2° l’infraction a été commise par une personne qui se trouve en position d’autorité ou de confiance par </a:t>
          </a:r>
          <a:r>
            <a:rPr lang="en-GB" dirty="0"/>
            <a:t>rapport à la </a:t>
          </a:r>
          <a:r>
            <a:rPr lang="en-GB" dirty="0" err="1"/>
            <a:t>victime</a:t>
          </a:r>
          <a:r>
            <a:rPr lang="en-GB" dirty="0"/>
            <a:t> ;</a:t>
          </a:r>
        </a:p>
      </dgm:t>
    </dgm:pt>
    <dgm:pt modelId="{237C22ED-A1B8-421B-8A73-88E8D3C846A0}" type="parTrans" cxnId="{AEE3A7BB-3CFE-44B8-8D54-D02EA421C44C}">
      <dgm:prSet/>
      <dgm:spPr/>
      <dgm:t>
        <a:bodyPr/>
        <a:lstStyle/>
        <a:p>
          <a:endParaRPr lang="fr-BE"/>
        </a:p>
      </dgm:t>
    </dgm:pt>
    <dgm:pt modelId="{54E011BD-4A5E-49E0-A4DA-30EAFD9F2614}" type="sibTrans" cxnId="{AEE3A7BB-3CFE-44B8-8D54-D02EA421C44C}">
      <dgm:prSet/>
      <dgm:spPr/>
      <dgm:t>
        <a:bodyPr/>
        <a:lstStyle/>
        <a:p>
          <a:endParaRPr lang="fr-BE"/>
        </a:p>
      </dgm:t>
    </dgm:pt>
    <dgm:pt modelId="{46131A8D-E987-4F16-88CC-68C97910419E}">
      <dgm:prSet/>
      <dgm:spPr>
        <a:solidFill>
          <a:schemeClr val="tx1">
            <a:lumMod val="95000"/>
            <a:alpha val="44000"/>
          </a:schemeClr>
        </a:solidFill>
      </dgm:spPr>
      <dgm:t>
        <a:bodyPr/>
        <a:lstStyle/>
        <a:p>
          <a:pPr>
            <a:buNone/>
          </a:pPr>
          <a:r>
            <a:rPr lang="fr-FR" dirty="0"/>
            <a:t>3° l’infraction a été commise par deux ou plusieurs </a:t>
          </a:r>
          <a:r>
            <a:rPr lang="en-GB" dirty="0" err="1"/>
            <a:t>personnes</a:t>
          </a:r>
          <a:r>
            <a:rPr lang="en-GB" dirty="0"/>
            <a:t>.</a:t>
          </a:r>
        </a:p>
      </dgm:t>
    </dgm:pt>
    <dgm:pt modelId="{CC39A3DF-32AC-4BBC-93E4-5E28D68DF1F0}" type="parTrans" cxnId="{FDEA6E30-3EE2-429E-83B8-3FB84B655E42}">
      <dgm:prSet/>
      <dgm:spPr/>
      <dgm:t>
        <a:bodyPr/>
        <a:lstStyle/>
        <a:p>
          <a:endParaRPr lang="fr-BE"/>
        </a:p>
      </dgm:t>
    </dgm:pt>
    <dgm:pt modelId="{022A5D0B-3329-41DB-B815-F2AB498A61BC}" type="sibTrans" cxnId="{FDEA6E30-3EE2-429E-83B8-3FB84B655E42}">
      <dgm:prSet/>
      <dgm:spPr/>
      <dgm:t>
        <a:bodyPr/>
        <a:lstStyle/>
        <a:p>
          <a:endParaRPr lang="fr-BE"/>
        </a:p>
      </dgm:t>
    </dgm:pt>
    <dgm:pt modelId="{44097C3B-9DAE-4DC1-AC94-35254F287813}">
      <dgm:prSet/>
      <dgm:spPr>
        <a:solidFill>
          <a:schemeClr val="tx1">
            <a:alpha val="49000"/>
          </a:schemeClr>
        </a:solidFill>
      </dgm:spPr>
      <dgm:t>
        <a:bodyPr/>
        <a:lstStyle/>
        <a:p>
          <a:pPr>
            <a:buNone/>
          </a:pPr>
          <a:r>
            <a:rPr lang="fr-FR" dirty="0"/>
            <a:t>1° le fait que l’infraction vise à poser ou à faire poser un acte sexuel non consensuel sur la personne de la </a:t>
          </a:r>
          <a:r>
            <a:rPr lang="en-GB" dirty="0" err="1"/>
            <a:t>victime</a:t>
          </a:r>
          <a:r>
            <a:rPr lang="en-GB" dirty="0"/>
            <a:t>;</a:t>
          </a:r>
        </a:p>
      </dgm:t>
    </dgm:pt>
    <dgm:pt modelId="{0C7B50C5-13A5-4F59-A36C-3319B8315663}" type="parTrans" cxnId="{862CF777-7304-4FA7-B185-77A1F5CAE908}">
      <dgm:prSet/>
      <dgm:spPr/>
      <dgm:t>
        <a:bodyPr/>
        <a:lstStyle/>
        <a:p>
          <a:endParaRPr lang="fr-BE"/>
        </a:p>
      </dgm:t>
    </dgm:pt>
    <dgm:pt modelId="{A6EA7A59-C963-4941-AE38-879B70397558}" type="sibTrans" cxnId="{862CF777-7304-4FA7-B185-77A1F5CAE908}">
      <dgm:prSet/>
      <dgm:spPr/>
      <dgm:t>
        <a:bodyPr/>
        <a:lstStyle/>
        <a:p>
          <a:endParaRPr lang="fr-BE"/>
        </a:p>
      </dgm:t>
    </dgm:pt>
    <dgm:pt modelId="{A55F22D7-2172-4434-ACFE-10A38BAE6E50}">
      <dgm:prSet/>
      <dgm:spPr>
        <a:solidFill>
          <a:schemeClr val="tx1">
            <a:alpha val="49000"/>
          </a:schemeClr>
        </a:solidFill>
      </dgm:spPr>
      <dgm:t>
        <a:bodyPr/>
        <a:lstStyle/>
        <a:p>
          <a:pPr>
            <a:buNone/>
          </a:pPr>
          <a:r>
            <a:rPr lang="fr-FR" dirty="0"/>
            <a:t>2° le fait que l’infraction a été commise en présence </a:t>
          </a:r>
          <a:r>
            <a:rPr lang="en-GB" dirty="0"/>
            <a:t>d’un </a:t>
          </a:r>
          <a:r>
            <a:rPr lang="en-GB" dirty="0" err="1"/>
            <a:t>mineur</a:t>
          </a:r>
          <a:r>
            <a:rPr lang="en-GB" dirty="0"/>
            <a:t>;</a:t>
          </a:r>
        </a:p>
      </dgm:t>
    </dgm:pt>
    <dgm:pt modelId="{5EAC4333-B5AE-4736-8242-4BF58F61BD35}" type="parTrans" cxnId="{DBE093C2-1E57-404B-ABF5-83F07CEE205E}">
      <dgm:prSet/>
      <dgm:spPr/>
      <dgm:t>
        <a:bodyPr/>
        <a:lstStyle/>
        <a:p>
          <a:endParaRPr lang="fr-BE"/>
        </a:p>
      </dgm:t>
    </dgm:pt>
    <dgm:pt modelId="{1E2B6224-5E60-4907-A814-B50AAB27BD56}" type="sibTrans" cxnId="{DBE093C2-1E57-404B-ABF5-83F07CEE205E}">
      <dgm:prSet/>
      <dgm:spPr/>
      <dgm:t>
        <a:bodyPr/>
        <a:lstStyle/>
        <a:p>
          <a:endParaRPr lang="fr-BE"/>
        </a:p>
      </dgm:t>
    </dgm:pt>
    <dgm:pt modelId="{566DCCCA-2A24-4B10-BA53-9B934AD52DC6}">
      <dgm:prSet/>
      <dgm:spPr>
        <a:solidFill>
          <a:schemeClr val="tx1">
            <a:alpha val="49000"/>
          </a:schemeClr>
        </a:solidFill>
      </dgm:spPr>
      <dgm:t>
        <a:bodyPr/>
        <a:lstStyle/>
        <a:p>
          <a:pPr>
            <a:buNone/>
          </a:pPr>
          <a:r>
            <a:rPr lang="fr-FR" dirty="0"/>
            <a:t>3° le fait que l’infraction a été commise au nom de la culture, de la coutume, de la tradition, de la religion ou </a:t>
          </a:r>
          <a:r>
            <a:rPr lang="en-GB" dirty="0"/>
            <a:t>du </a:t>
          </a:r>
          <a:r>
            <a:rPr lang="en-GB" dirty="0" err="1"/>
            <a:t>prétendu</a:t>
          </a:r>
          <a:r>
            <a:rPr lang="en-GB" dirty="0"/>
            <a:t> “</a:t>
          </a:r>
          <a:r>
            <a:rPr lang="en-GB" dirty="0" err="1"/>
            <a:t>honneur</a:t>
          </a:r>
          <a:r>
            <a:rPr lang="en-GB" dirty="0"/>
            <a:t>”.</a:t>
          </a:r>
          <a:endParaRPr lang="nl-BE" dirty="0"/>
        </a:p>
      </dgm:t>
    </dgm:pt>
    <dgm:pt modelId="{2C6AD5EE-8EAF-4D80-8733-77589F7401D3}" type="parTrans" cxnId="{DD916BE5-9BEB-4EAB-85F1-80CD800B5621}">
      <dgm:prSet/>
      <dgm:spPr/>
      <dgm:t>
        <a:bodyPr/>
        <a:lstStyle/>
        <a:p>
          <a:endParaRPr lang="fr-BE"/>
        </a:p>
      </dgm:t>
    </dgm:pt>
    <dgm:pt modelId="{E7B0D073-F371-43F1-9E4B-DC416E5ACE7A}" type="sibTrans" cxnId="{DD916BE5-9BEB-4EAB-85F1-80CD800B5621}">
      <dgm:prSet/>
      <dgm:spPr/>
      <dgm:t>
        <a:bodyPr/>
        <a:lstStyle/>
        <a:p>
          <a:endParaRPr lang="fr-BE"/>
        </a:p>
      </dgm:t>
    </dgm:pt>
    <dgm:pt modelId="{040180F5-D169-4CE2-B55B-1353A4BCB5FF}">
      <dgm:prSet phldrT="[Texte]"/>
      <dgm:spPr>
        <a:solidFill>
          <a:schemeClr val="tx1">
            <a:alpha val="33000"/>
          </a:schemeClr>
        </a:solidFill>
      </dgm:spPr>
      <dgm:t>
        <a:bodyPr/>
        <a:lstStyle/>
        <a:p>
          <a:pPr>
            <a:buFont typeface="Arial" panose="020B0604020202020204" pitchFamily="34" charset="0"/>
            <a:buChar char="•"/>
          </a:pPr>
          <a:endParaRPr lang="fr-BE" dirty="0"/>
        </a:p>
      </dgm:t>
    </dgm:pt>
    <dgm:pt modelId="{58359406-C8F9-4829-BF33-863C3954DE96}" type="parTrans" cxnId="{DFDF9D43-D82A-4706-98FB-97C6349366DB}">
      <dgm:prSet/>
      <dgm:spPr/>
      <dgm:t>
        <a:bodyPr/>
        <a:lstStyle/>
        <a:p>
          <a:endParaRPr lang="fr-BE"/>
        </a:p>
      </dgm:t>
    </dgm:pt>
    <dgm:pt modelId="{3EC10153-304B-4BF0-BBF7-90EE521D6B52}" type="sibTrans" cxnId="{DFDF9D43-D82A-4706-98FB-97C6349366DB}">
      <dgm:prSet/>
      <dgm:spPr/>
      <dgm:t>
        <a:bodyPr/>
        <a:lstStyle/>
        <a:p>
          <a:endParaRPr lang="fr-BE"/>
        </a:p>
      </dgm:t>
    </dgm:pt>
    <dgm:pt modelId="{2E534F0B-7568-454A-8E89-7F839ED6A939}">
      <dgm:prSet/>
      <dgm:spPr>
        <a:solidFill>
          <a:schemeClr val="tx1">
            <a:lumMod val="95000"/>
            <a:alpha val="44000"/>
          </a:schemeClr>
        </a:solidFill>
      </dgm:spPr>
      <dgm:t>
        <a:bodyPr/>
        <a:lstStyle/>
        <a:p>
          <a:pPr>
            <a:buNone/>
          </a:pPr>
          <a:endParaRPr lang="en-GB" dirty="0"/>
        </a:p>
      </dgm:t>
    </dgm:pt>
    <dgm:pt modelId="{941946EB-855D-47E3-AC8B-F47ACB21CAA8}" type="parTrans" cxnId="{778D5202-5D76-4AD4-9399-DC8CF4E0CEDB}">
      <dgm:prSet/>
      <dgm:spPr/>
      <dgm:t>
        <a:bodyPr/>
        <a:lstStyle/>
        <a:p>
          <a:endParaRPr lang="fr-BE"/>
        </a:p>
      </dgm:t>
    </dgm:pt>
    <dgm:pt modelId="{C2E66E4E-BA2F-42E4-9B8D-BB4A8C348EBC}" type="sibTrans" cxnId="{778D5202-5D76-4AD4-9399-DC8CF4E0CEDB}">
      <dgm:prSet/>
      <dgm:spPr/>
      <dgm:t>
        <a:bodyPr/>
        <a:lstStyle/>
        <a:p>
          <a:endParaRPr lang="fr-BE"/>
        </a:p>
      </dgm:t>
    </dgm:pt>
    <dgm:pt modelId="{0344BDFE-1FA2-4FE6-AC3B-401FF22F7C6C}">
      <dgm:prSet/>
      <dgm:spPr>
        <a:solidFill>
          <a:schemeClr val="tx1">
            <a:lumMod val="95000"/>
            <a:alpha val="44000"/>
          </a:schemeClr>
        </a:solidFill>
      </dgm:spPr>
      <dgm:t>
        <a:bodyPr/>
        <a:lstStyle/>
        <a:p>
          <a:pPr>
            <a:buNone/>
          </a:pPr>
          <a:endParaRPr lang="en-GB" dirty="0"/>
        </a:p>
      </dgm:t>
    </dgm:pt>
    <dgm:pt modelId="{E26A2E00-B610-49B0-BFC6-34B7E6238BDD}" type="parTrans" cxnId="{968B4649-1144-489A-97C8-DB150B48C500}">
      <dgm:prSet/>
      <dgm:spPr/>
      <dgm:t>
        <a:bodyPr/>
        <a:lstStyle/>
        <a:p>
          <a:endParaRPr lang="fr-BE"/>
        </a:p>
      </dgm:t>
    </dgm:pt>
    <dgm:pt modelId="{B5D49274-F71B-4946-A0AA-448F4483EA1E}" type="sibTrans" cxnId="{968B4649-1144-489A-97C8-DB150B48C500}">
      <dgm:prSet/>
      <dgm:spPr/>
      <dgm:t>
        <a:bodyPr/>
        <a:lstStyle/>
        <a:p>
          <a:endParaRPr lang="fr-BE"/>
        </a:p>
      </dgm:t>
    </dgm:pt>
    <dgm:pt modelId="{057701C5-38E2-4184-A090-71B9373A6993}">
      <dgm:prSet phldrT="[Texte]"/>
      <dgm:spPr>
        <a:solidFill>
          <a:schemeClr val="tx1">
            <a:lumMod val="95000"/>
            <a:alpha val="44000"/>
          </a:schemeClr>
        </a:solidFill>
      </dgm:spPr>
      <dgm:t>
        <a:bodyPr/>
        <a:lstStyle/>
        <a:p>
          <a:pPr>
            <a:buNone/>
          </a:pPr>
          <a:endParaRPr lang="fr-BE" dirty="0"/>
        </a:p>
      </dgm:t>
    </dgm:pt>
    <dgm:pt modelId="{83943222-BDCE-4F77-BC7D-58F45B723DEF}" type="parTrans" cxnId="{7A03E96B-1801-4F64-924E-3120F11D37EB}">
      <dgm:prSet/>
      <dgm:spPr/>
      <dgm:t>
        <a:bodyPr/>
        <a:lstStyle/>
        <a:p>
          <a:endParaRPr lang="fr-BE"/>
        </a:p>
      </dgm:t>
    </dgm:pt>
    <dgm:pt modelId="{D073D7FB-0C4B-4010-ADE4-B03F4076FDAD}" type="sibTrans" cxnId="{7A03E96B-1801-4F64-924E-3120F11D37EB}">
      <dgm:prSet/>
      <dgm:spPr/>
      <dgm:t>
        <a:bodyPr/>
        <a:lstStyle/>
        <a:p>
          <a:endParaRPr lang="fr-BE"/>
        </a:p>
      </dgm:t>
    </dgm:pt>
    <dgm:pt modelId="{6F33E71F-58EC-43B4-940F-3E4C5B5B8451}">
      <dgm:prSet/>
      <dgm:spPr>
        <a:solidFill>
          <a:schemeClr val="tx1">
            <a:alpha val="49000"/>
          </a:schemeClr>
        </a:solidFill>
      </dgm:spPr>
      <dgm:t>
        <a:bodyPr/>
        <a:lstStyle/>
        <a:p>
          <a:pPr>
            <a:buNone/>
          </a:pPr>
          <a:endParaRPr lang="en-GB" dirty="0"/>
        </a:p>
      </dgm:t>
    </dgm:pt>
    <dgm:pt modelId="{F8E749B4-BC18-4432-882A-961F781A7132}" type="parTrans" cxnId="{3AAB68B6-1A72-4A96-B471-2FFEAC48B2B9}">
      <dgm:prSet/>
      <dgm:spPr/>
      <dgm:t>
        <a:bodyPr/>
        <a:lstStyle/>
        <a:p>
          <a:endParaRPr lang="fr-BE"/>
        </a:p>
      </dgm:t>
    </dgm:pt>
    <dgm:pt modelId="{98C493F5-5498-48C1-8555-A445B266CD9F}" type="sibTrans" cxnId="{3AAB68B6-1A72-4A96-B471-2FFEAC48B2B9}">
      <dgm:prSet/>
      <dgm:spPr/>
      <dgm:t>
        <a:bodyPr/>
        <a:lstStyle/>
        <a:p>
          <a:endParaRPr lang="fr-BE"/>
        </a:p>
      </dgm:t>
    </dgm:pt>
    <dgm:pt modelId="{D9EF6BF9-016C-4F01-A8E3-17AC8E7D3448}">
      <dgm:prSet/>
      <dgm:spPr>
        <a:solidFill>
          <a:schemeClr val="tx1">
            <a:alpha val="49000"/>
          </a:schemeClr>
        </a:solidFill>
      </dgm:spPr>
      <dgm:t>
        <a:bodyPr/>
        <a:lstStyle/>
        <a:p>
          <a:pPr>
            <a:buNone/>
          </a:pPr>
          <a:endParaRPr lang="en-GB" dirty="0"/>
        </a:p>
      </dgm:t>
    </dgm:pt>
    <dgm:pt modelId="{7CD54C48-78DF-433D-8E98-0C6D0F577D47}" type="parTrans" cxnId="{349C9067-51B1-4622-89EA-481AC096506C}">
      <dgm:prSet/>
      <dgm:spPr/>
      <dgm:t>
        <a:bodyPr/>
        <a:lstStyle/>
        <a:p>
          <a:endParaRPr lang="fr-BE"/>
        </a:p>
      </dgm:t>
    </dgm:pt>
    <dgm:pt modelId="{2F939458-53E5-4F47-AA1D-6620C606715C}" type="sibTrans" cxnId="{349C9067-51B1-4622-89EA-481AC096506C}">
      <dgm:prSet/>
      <dgm:spPr/>
      <dgm:t>
        <a:bodyPr/>
        <a:lstStyle/>
        <a:p>
          <a:endParaRPr lang="fr-BE"/>
        </a:p>
      </dgm:t>
    </dgm:pt>
    <dgm:pt modelId="{2BD113AB-B70C-45C3-A349-2940C3A714BE}">
      <dgm:prSet phldrT="[Texte]"/>
      <dgm:spPr>
        <a:solidFill>
          <a:schemeClr val="tx1">
            <a:alpha val="49000"/>
          </a:schemeClr>
        </a:solidFill>
      </dgm:spPr>
      <dgm:t>
        <a:bodyPr/>
        <a:lstStyle/>
        <a:p>
          <a:pPr>
            <a:buNone/>
          </a:pPr>
          <a:endParaRPr lang="fr-BE" dirty="0"/>
        </a:p>
      </dgm:t>
    </dgm:pt>
    <dgm:pt modelId="{D2365BB5-A762-47E5-B161-44E2A27FC03A}" type="parTrans" cxnId="{282BD2FC-F53E-4A03-91F5-E46282C5ECB4}">
      <dgm:prSet/>
      <dgm:spPr/>
      <dgm:t>
        <a:bodyPr/>
        <a:lstStyle/>
        <a:p>
          <a:endParaRPr lang="fr-BE"/>
        </a:p>
      </dgm:t>
    </dgm:pt>
    <dgm:pt modelId="{F61B3451-F320-44B7-8BCC-7E702AEB0ED2}" type="sibTrans" cxnId="{282BD2FC-F53E-4A03-91F5-E46282C5ECB4}">
      <dgm:prSet/>
      <dgm:spPr/>
      <dgm:t>
        <a:bodyPr/>
        <a:lstStyle/>
        <a:p>
          <a:endParaRPr lang="fr-BE"/>
        </a:p>
      </dgm:t>
    </dgm:pt>
    <dgm:pt modelId="{86191523-6B78-45FD-863D-178C7A535028}" type="pres">
      <dgm:prSet presAssocID="{C48177C9-982E-4F46-94AA-95423646E06C}" presName="Name0" presStyleCnt="0">
        <dgm:presLayoutVars>
          <dgm:dir/>
          <dgm:animLvl val="lvl"/>
          <dgm:resizeHandles val="exact"/>
        </dgm:presLayoutVars>
      </dgm:prSet>
      <dgm:spPr/>
    </dgm:pt>
    <dgm:pt modelId="{DFF8EBEA-58E5-4808-92C9-AEC0295BEC74}" type="pres">
      <dgm:prSet presAssocID="{427862F2-2DF6-4012-B2A9-F1AF0D6053E3}" presName="composite" presStyleCnt="0"/>
      <dgm:spPr/>
    </dgm:pt>
    <dgm:pt modelId="{AA571B91-2569-4ED8-90B8-8E4D5F68D61F}" type="pres">
      <dgm:prSet presAssocID="{427862F2-2DF6-4012-B2A9-F1AF0D6053E3}" presName="parTx" presStyleLbl="alignNode1" presStyleIdx="0" presStyleCnt="3">
        <dgm:presLayoutVars>
          <dgm:chMax val="0"/>
          <dgm:chPref val="0"/>
          <dgm:bulletEnabled val="1"/>
        </dgm:presLayoutVars>
      </dgm:prSet>
      <dgm:spPr/>
    </dgm:pt>
    <dgm:pt modelId="{0BDF49F6-A30D-4AA3-8663-D897164D6A9C}" type="pres">
      <dgm:prSet presAssocID="{427862F2-2DF6-4012-B2A9-F1AF0D6053E3}" presName="desTx" presStyleLbl="alignAccFollowNode1" presStyleIdx="0" presStyleCnt="3">
        <dgm:presLayoutVars>
          <dgm:bulletEnabled val="1"/>
        </dgm:presLayoutVars>
      </dgm:prSet>
      <dgm:spPr/>
    </dgm:pt>
    <dgm:pt modelId="{8C5EFBED-F327-4964-8BE4-4A92AF0043CA}" type="pres">
      <dgm:prSet presAssocID="{6580F96C-CB6F-409A-9ABB-98BC096519B2}" presName="space" presStyleCnt="0"/>
      <dgm:spPr/>
    </dgm:pt>
    <dgm:pt modelId="{B5256A60-92DE-41A5-A3B8-BC7C9E5A6CC5}" type="pres">
      <dgm:prSet presAssocID="{CE1CB9A6-DBA6-4F7B-BEAC-E04379C33C76}" presName="composite" presStyleCnt="0"/>
      <dgm:spPr/>
    </dgm:pt>
    <dgm:pt modelId="{36591C4A-CC42-4090-A82C-1D900FEE4B5D}" type="pres">
      <dgm:prSet presAssocID="{CE1CB9A6-DBA6-4F7B-BEAC-E04379C33C76}" presName="parTx" presStyleLbl="alignNode1" presStyleIdx="1" presStyleCnt="3">
        <dgm:presLayoutVars>
          <dgm:chMax val="0"/>
          <dgm:chPref val="0"/>
          <dgm:bulletEnabled val="1"/>
        </dgm:presLayoutVars>
      </dgm:prSet>
      <dgm:spPr/>
    </dgm:pt>
    <dgm:pt modelId="{1FE4E26E-9132-4104-A5FA-F43D6F85CF84}" type="pres">
      <dgm:prSet presAssocID="{CE1CB9A6-DBA6-4F7B-BEAC-E04379C33C76}" presName="desTx" presStyleLbl="alignAccFollowNode1" presStyleIdx="1" presStyleCnt="3">
        <dgm:presLayoutVars>
          <dgm:bulletEnabled val="1"/>
        </dgm:presLayoutVars>
      </dgm:prSet>
      <dgm:spPr/>
    </dgm:pt>
    <dgm:pt modelId="{589D8376-0176-4524-A9FC-BCD69A1A31AA}" type="pres">
      <dgm:prSet presAssocID="{656B71E6-AF92-4DE8-B4FC-C47C1365E7F1}" presName="space" presStyleCnt="0"/>
      <dgm:spPr/>
    </dgm:pt>
    <dgm:pt modelId="{EA8D2593-48B2-465A-9317-8435B7A337F8}" type="pres">
      <dgm:prSet presAssocID="{6C694752-EBB1-42F1-A2E0-CA2D6E35C705}" presName="composite" presStyleCnt="0"/>
      <dgm:spPr/>
    </dgm:pt>
    <dgm:pt modelId="{72367D3C-5C7C-4057-BBA7-0EACAD29ECE8}" type="pres">
      <dgm:prSet presAssocID="{6C694752-EBB1-42F1-A2E0-CA2D6E35C705}" presName="parTx" presStyleLbl="alignNode1" presStyleIdx="2" presStyleCnt="3">
        <dgm:presLayoutVars>
          <dgm:chMax val="0"/>
          <dgm:chPref val="0"/>
          <dgm:bulletEnabled val="1"/>
        </dgm:presLayoutVars>
      </dgm:prSet>
      <dgm:spPr/>
    </dgm:pt>
    <dgm:pt modelId="{CC4D3D83-2185-4DDF-890A-0F5C56A175E4}" type="pres">
      <dgm:prSet presAssocID="{6C694752-EBB1-42F1-A2E0-CA2D6E35C705}" presName="desTx" presStyleLbl="alignAccFollowNode1" presStyleIdx="2" presStyleCnt="3">
        <dgm:presLayoutVars>
          <dgm:bulletEnabled val="1"/>
        </dgm:presLayoutVars>
      </dgm:prSet>
      <dgm:spPr/>
    </dgm:pt>
  </dgm:ptLst>
  <dgm:cxnLst>
    <dgm:cxn modelId="{778D5202-5D76-4AD4-9399-DC8CF4E0CEDB}" srcId="{CE1CB9A6-DBA6-4F7B-BEAC-E04379C33C76}" destId="{2E534F0B-7568-454A-8E89-7F839ED6A939}" srcOrd="3" destOrd="0" parTransId="{941946EB-855D-47E3-AC8B-F47ACB21CAA8}" sibTransId="{C2E66E4E-BA2F-42E4-9B8D-BB4A8C348EBC}"/>
    <dgm:cxn modelId="{81D84105-68A9-459D-A24F-65665E3FFCB3}" type="presOf" srcId="{C48177C9-982E-4F46-94AA-95423646E06C}" destId="{86191523-6B78-45FD-863D-178C7A535028}" srcOrd="0" destOrd="0" presId="urn:microsoft.com/office/officeart/2005/8/layout/hList1"/>
    <dgm:cxn modelId="{65B23F07-2B2C-470A-8761-7222174F62FC}" type="presOf" srcId="{040180F5-D169-4CE2-B55B-1353A4BCB5FF}" destId="{0BDF49F6-A30D-4AA3-8663-D897164D6A9C}" srcOrd="0" destOrd="1" presId="urn:microsoft.com/office/officeart/2005/8/layout/hList1"/>
    <dgm:cxn modelId="{22BF9408-84EB-41C4-B67D-23C6AC980F00}" type="presOf" srcId="{B4E9EAA3-607D-4CD8-BD26-BA9E4F0366B9}" destId="{0BDF49F6-A30D-4AA3-8663-D897164D6A9C}" srcOrd="0" destOrd="0" presId="urn:microsoft.com/office/officeart/2005/8/layout/hList1"/>
    <dgm:cxn modelId="{6C015C0C-13E7-4BE8-8113-22875103B95F}" type="presOf" srcId="{D9EF6BF9-016C-4F01-A8E3-17AC8E7D3448}" destId="{CC4D3D83-2185-4DDF-890A-0F5C56A175E4}" srcOrd="0" destOrd="3" presId="urn:microsoft.com/office/officeart/2005/8/layout/hList1"/>
    <dgm:cxn modelId="{A8FF6F0E-C09F-4D3C-82F4-C02A06A3B10C}" type="presOf" srcId="{A55F22D7-2172-4434-ACFE-10A38BAE6E50}" destId="{CC4D3D83-2185-4DDF-890A-0F5C56A175E4}" srcOrd="0" destOrd="4" presId="urn:microsoft.com/office/officeart/2005/8/layout/hList1"/>
    <dgm:cxn modelId="{E7D22110-45E8-4901-AC14-EE9C170E49F8}" type="presOf" srcId="{0344BDFE-1FA2-4FE6-AC3B-401FF22F7C6C}" destId="{1FE4E26E-9132-4104-A5FA-F43D6F85CF84}" srcOrd="0" destOrd="5" presId="urn:microsoft.com/office/officeart/2005/8/layout/hList1"/>
    <dgm:cxn modelId="{5EC3351A-2DC2-413C-A377-0F5ECD1D6371}" type="presOf" srcId="{427862F2-2DF6-4012-B2A9-F1AF0D6053E3}" destId="{AA571B91-2569-4ED8-90B8-8E4D5F68D61F}" srcOrd="0" destOrd="0" presId="urn:microsoft.com/office/officeart/2005/8/layout/hList1"/>
    <dgm:cxn modelId="{5935842D-353E-4A17-B847-D47117E98F5C}" type="presOf" srcId="{42389A67-5074-43BA-8BA8-36E709118456}" destId="{0BDF49F6-A30D-4AA3-8663-D897164D6A9C}" srcOrd="0" destOrd="2" presId="urn:microsoft.com/office/officeart/2005/8/layout/hList1"/>
    <dgm:cxn modelId="{14FDFA2F-37FC-4EFF-90DC-C43CE73A8D49}" type="presOf" srcId="{B62F8168-EED4-429B-8CE9-B510DD8898C6}" destId="{1FE4E26E-9132-4104-A5FA-F43D6F85CF84}" srcOrd="0" destOrd="2" presId="urn:microsoft.com/office/officeart/2005/8/layout/hList1"/>
    <dgm:cxn modelId="{FDEA6E30-3EE2-429E-83B8-3FB84B655E42}" srcId="{CE1CB9A6-DBA6-4F7B-BEAC-E04379C33C76}" destId="{46131A8D-E987-4F16-88CC-68C97910419E}" srcOrd="6" destOrd="0" parTransId="{CC39A3DF-32AC-4BBC-93E4-5E28D68DF1F0}" sibTransId="{022A5D0B-3329-41DB-B815-F2AB498A61BC}"/>
    <dgm:cxn modelId="{6A9CF336-732E-471E-ADD8-47123BFB3FB7}" srcId="{C48177C9-982E-4F46-94AA-95423646E06C}" destId="{6C694752-EBB1-42F1-A2E0-CA2D6E35C705}" srcOrd="2" destOrd="0" parTransId="{94161F73-7B71-4220-A428-4A68C88DD5AD}" sibTransId="{D776C5D4-850F-46ED-878F-C8B825A15B49}"/>
    <dgm:cxn modelId="{DFDF9D43-D82A-4706-98FB-97C6349366DB}" srcId="{427862F2-2DF6-4012-B2A9-F1AF0D6053E3}" destId="{040180F5-D169-4CE2-B55B-1353A4BCB5FF}" srcOrd="1" destOrd="0" parTransId="{58359406-C8F9-4829-BF33-863C3954DE96}" sibTransId="{3EC10153-304B-4BF0-BBF7-90EE521D6B52}"/>
    <dgm:cxn modelId="{A00E0845-4523-413D-B029-674CE65808E6}" type="presOf" srcId="{6C694752-EBB1-42F1-A2E0-CA2D6E35C705}" destId="{72367D3C-5C7C-4057-BBA7-0EACAD29ECE8}" srcOrd="0" destOrd="0" presId="urn:microsoft.com/office/officeart/2005/8/layout/hList1"/>
    <dgm:cxn modelId="{68B59065-9C5F-4894-A1D3-812301D023AA}" srcId="{CE1CB9A6-DBA6-4F7B-BEAC-E04379C33C76}" destId="{B62F8168-EED4-429B-8CE9-B510DD8898C6}" srcOrd="2" destOrd="0" parTransId="{FD00E043-AA71-4FE0-B7A8-D97B9FFE643B}" sibTransId="{4E8E7AC1-6BDE-46B6-8A32-3814E57B68EE}"/>
    <dgm:cxn modelId="{BCE0AE46-3141-44CC-880D-8FFF2FAA823E}" srcId="{6C694752-EBB1-42F1-A2E0-CA2D6E35C705}" destId="{B2DFD2E5-74DA-4585-ADF7-7A577DFA4AAC}" srcOrd="0" destOrd="0" parTransId="{B869793C-E61E-48D1-8429-A79BF928B81F}" sibTransId="{5DED35A7-B83E-462F-88A8-1ACB66715DD6}"/>
    <dgm:cxn modelId="{349C9067-51B1-4622-89EA-481AC096506C}" srcId="{6C694752-EBB1-42F1-A2E0-CA2D6E35C705}" destId="{D9EF6BF9-016C-4F01-A8E3-17AC8E7D3448}" srcOrd="3" destOrd="0" parTransId="{7CD54C48-78DF-433D-8E98-0C6D0F577D47}" sibTransId="{2F939458-53E5-4F47-AA1D-6620C606715C}"/>
    <dgm:cxn modelId="{968B4649-1144-489A-97C8-DB150B48C500}" srcId="{CE1CB9A6-DBA6-4F7B-BEAC-E04379C33C76}" destId="{0344BDFE-1FA2-4FE6-AC3B-401FF22F7C6C}" srcOrd="5" destOrd="0" parTransId="{E26A2E00-B610-49B0-BFC6-34B7E6238BDD}" sibTransId="{B5D49274-F71B-4946-A0AA-448F4483EA1E}"/>
    <dgm:cxn modelId="{7A03E96B-1801-4F64-924E-3120F11D37EB}" srcId="{CE1CB9A6-DBA6-4F7B-BEAC-E04379C33C76}" destId="{057701C5-38E2-4184-A090-71B9373A6993}" srcOrd="1" destOrd="0" parTransId="{83943222-BDCE-4F77-BC7D-58F45B723DEF}" sibTransId="{D073D7FB-0C4B-4010-ADE4-B03F4076FDAD}"/>
    <dgm:cxn modelId="{3D476D4D-4E59-405B-9257-EC9144A004AF}" type="presOf" srcId="{BDA58F22-BF03-49DF-A1C4-0F1DF9E6152E}" destId="{1FE4E26E-9132-4104-A5FA-F43D6F85CF84}" srcOrd="0" destOrd="0" presId="urn:microsoft.com/office/officeart/2005/8/layout/hList1"/>
    <dgm:cxn modelId="{4496D76E-7143-4230-94A5-A4C216A239D0}" type="presOf" srcId="{2E534F0B-7568-454A-8E89-7F839ED6A939}" destId="{1FE4E26E-9132-4104-A5FA-F43D6F85CF84}" srcOrd="0" destOrd="3" presId="urn:microsoft.com/office/officeart/2005/8/layout/hList1"/>
    <dgm:cxn modelId="{7B528C74-576F-4556-AD5F-5EF196401955}" type="presOf" srcId="{566DCCCA-2A24-4B10-BA53-9B934AD52DC6}" destId="{CC4D3D83-2185-4DDF-890A-0F5C56A175E4}" srcOrd="0" destOrd="6" presId="urn:microsoft.com/office/officeart/2005/8/layout/hList1"/>
    <dgm:cxn modelId="{862CF777-7304-4FA7-B185-77A1F5CAE908}" srcId="{6C694752-EBB1-42F1-A2E0-CA2D6E35C705}" destId="{44097C3B-9DAE-4DC1-AC94-35254F287813}" srcOrd="2" destOrd="0" parTransId="{0C7B50C5-13A5-4F59-A36C-3319B8315663}" sibTransId="{A6EA7A59-C963-4941-AE38-879B70397558}"/>
    <dgm:cxn modelId="{6A70AE89-15D5-4185-A783-085676FEB675}" srcId="{C48177C9-982E-4F46-94AA-95423646E06C}" destId="{CE1CB9A6-DBA6-4F7B-BEAC-E04379C33C76}" srcOrd="1" destOrd="0" parTransId="{C64BBE55-CD85-458F-BAC0-9A9D19011EE7}" sibTransId="{656B71E6-AF92-4DE8-B4FC-C47C1365E7F1}"/>
    <dgm:cxn modelId="{942EE28B-56AF-47AD-A3D9-0DC430BB6654}" type="presOf" srcId="{CE1CB9A6-DBA6-4F7B-BEAC-E04379C33C76}" destId="{36591C4A-CC42-4090-A82C-1D900FEE4B5D}" srcOrd="0" destOrd="0" presId="urn:microsoft.com/office/officeart/2005/8/layout/hList1"/>
    <dgm:cxn modelId="{30D16AB5-D96C-489C-AEF5-AF889CBE6D05}" srcId="{CE1CB9A6-DBA6-4F7B-BEAC-E04379C33C76}" destId="{BDA58F22-BF03-49DF-A1C4-0F1DF9E6152E}" srcOrd="0" destOrd="0" parTransId="{6DC576F2-9123-4D2F-BA51-6DD3C3402AC4}" sibTransId="{83C873BD-7834-415A-BC8A-DD5D3832A703}"/>
    <dgm:cxn modelId="{3AAB68B6-1A72-4A96-B471-2FFEAC48B2B9}" srcId="{6C694752-EBB1-42F1-A2E0-CA2D6E35C705}" destId="{6F33E71F-58EC-43B4-940F-3E4C5B5B8451}" srcOrd="5" destOrd="0" parTransId="{F8E749B4-BC18-4432-882A-961F781A7132}" sibTransId="{98C493F5-5498-48C1-8555-A445B266CD9F}"/>
    <dgm:cxn modelId="{F0710AB8-BCF4-41E5-A3FF-16E197907096}" type="presOf" srcId="{44097C3B-9DAE-4DC1-AC94-35254F287813}" destId="{CC4D3D83-2185-4DDF-890A-0F5C56A175E4}" srcOrd="0" destOrd="2" presId="urn:microsoft.com/office/officeart/2005/8/layout/hList1"/>
    <dgm:cxn modelId="{2BAD7EB9-AFD5-4A51-9C6E-5A764F3237D3}" type="presOf" srcId="{B2DFD2E5-74DA-4585-ADF7-7A577DFA4AAC}" destId="{CC4D3D83-2185-4DDF-890A-0F5C56A175E4}" srcOrd="0" destOrd="0" presId="urn:microsoft.com/office/officeart/2005/8/layout/hList1"/>
    <dgm:cxn modelId="{AEE3A7BB-3CFE-44B8-8D54-D02EA421C44C}" srcId="{CE1CB9A6-DBA6-4F7B-BEAC-E04379C33C76}" destId="{A042F59D-1843-42BB-A766-6B0005199A0D}" srcOrd="4" destOrd="0" parTransId="{237C22ED-A1B8-421B-8A73-88E8D3C846A0}" sibTransId="{54E011BD-4A5E-49E0-A4DA-30EAFD9F2614}"/>
    <dgm:cxn modelId="{DBE093C2-1E57-404B-ABF5-83F07CEE205E}" srcId="{6C694752-EBB1-42F1-A2E0-CA2D6E35C705}" destId="{A55F22D7-2172-4434-ACFE-10A38BAE6E50}" srcOrd="4" destOrd="0" parTransId="{5EAC4333-B5AE-4736-8242-4BF58F61BD35}" sibTransId="{1E2B6224-5E60-4907-A814-B50AAB27BD56}"/>
    <dgm:cxn modelId="{94CF0AC4-A4C4-4BF7-96B1-0D354E8F2C0A}" srcId="{C48177C9-982E-4F46-94AA-95423646E06C}" destId="{427862F2-2DF6-4012-B2A9-F1AF0D6053E3}" srcOrd="0" destOrd="0" parTransId="{5D31E697-5A3E-4281-A5BF-E3CB17FD250B}" sibTransId="{6580F96C-CB6F-409A-9ABB-98BC096519B2}"/>
    <dgm:cxn modelId="{AA9382C5-7B1E-4572-AD51-B1EF13254081}" type="presOf" srcId="{2BD113AB-B70C-45C3-A349-2940C3A714BE}" destId="{CC4D3D83-2185-4DDF-890A-0F5C56A175E4}" srcOrd="0" destOrd="1" presId="urn:microsoft.com/office/officeart/2005/8/layout/hList1"/>
    <dgm:cxn modelId="{3CF279D7-90DD-4A29-A647-1D042AF034E2}" srcId="{427862F2-2DF6-4012-B2A9-F1AF0D6053E3}" destId="{42389A67-5074-43BA-8BA8-36E709118456}" srcOrd="2" destOrd="0" parTransId="{F8814BFA-1557-4CA1-869F-09DFF70B3E7B}" sibTransId="{A0099D18-32E9-4ADA-8735-643435F9531D}"/>
    <dgm:cxn modelId="{7E5861E4-BF9A-4D22-BFD6-D6E69B1F7C38}" type="presOf" srcId="{A042F59D-1843-42BB-A766-6B0005199A0D}" destId="{1FE4E26E-9132-4104-A5FA-F43D6F85CF84}" srcOrd="0" destOrd="4" presId="urn:microsoft.com/office/officeart/2005/8/layout/hList1"/>
    <dgm:cxn modelId="{DD916BE5-9BEB-4EAB-85F1-80CD800B5621}" srcId="{6C694752-EBB1-42F1-A2E0-CA2D6E35C705}" destId="{566DCCCA-2A24-4B10-BA53-9B934AD52DC6}" srcOrd="6" destOrd="0" parTransId="{2C6AD5EE-8EAF-4D80-8733-77589F7401D3}" sibTransId="{E7B0D073-F371-43F1-9E4B-DC416E5ACE7A}"/>
    <dgm:cxn modelId="{667CBAE5-D0FD-4B6C-A756-C603FB8A084B}" type="presOf" srcId="{057701C5-38E2-4184-A090-71B9373A6993}" destId="{1FE4E26E-9132-4104-A5FA-F43D6F85CF84}" srcOrd="0" destOrd="1" presId="urn:microsoft.com/office/officeart/2005/8/layout/hList1"/>
    <dgm:cxn modelId="{4CB211EB-5703-4904-81E1-401372A52EB7}" type="presOf" srcId="{46131A8D-E987-4F16-88CC-68C97910419E}" destId="{1FE4E26E-9132-4104-A5FA-F43D6F85CF84}" srcOrd="0" destOrd="6" presId="urn:microsoft.com/office/officeart/2005/8/layout/hList1"/>
    <dgm:cxn modelId="{F1FCF8F0-310F-464E-911D-57A49F31B06F}" srcId="{427862F2-2DF6-4012-B2A9-F1AF0D6053E3}" destId="{B4E9EAA3-607D-4CD8-BD26-BA9E4F0366B9}" srcOrd="0" destOrd="0" parTransId="{BC4B439C-1FA5-4646-B7CE-65CA7FBFB8D6}" sibTransId="{1CC79689-32B3-4F95-8691-9C7B6C988520}"/>
    <dgm:cxn modelId="{282BD2FC-F53E-4A03-91F5-E46282C5ECB4}" srcId="{6C694752-EBB1-42F1-A2E0-CA2D6E35C705}" destId="{2BD113AB-B70C-45C3-A349-2940C3A714BE}" srcOrd="1" destOrd="0" parTransId="{D2365BB5-A762-47E5-B161-44E2A27FC03A}" sibTransId="{F61B3451-F320-44B7-8BCC-7E702AEB0ED2}"/>
    <dgm:cxn modelId="{6F55B6FF-3462-4694-BBCD-87FF2CDC3E14}" type="presOf" srcId="{6F33E71F-58EC-43B4-940F-3E4C5B5B8451}" destId="{CC4D3D83-2185-4DDF-890A-0F5C56A175E4}" srcOrd="0" destOrd="5" presId="urn:microsoft.com/office/officeart/2005/8/layout/hList1"/>
    <dgm:cxn modelId="{DB531675-0B45-40AC-BA17-AAAB66326BAF}" type="presParOf" srcId="{86191523-6B78-45FD-863D-178C7A535028}" destId="{DFF8EBEA-58E5-4808-92C9-AEC0295BEC74}" srcOrd="0" destOrd="0" presId="urn:microsoft.com/office/officeart/2005/8/layout/hList1"/>
    <dgm:cxn modelId="{5B6D5492-5E0C-408F-920E-E8116C444225}" type="presParOf" srcId="{DFF8EBEA-58E5-4808-92C9-AEC0295BEC74}" destId="{AA571B91-2569-4ED8-90B8-8E4D5F68D61F}" srcOrd="0" destOrd="0" presId="urn:microsoft.com/office/officeart/2005/8/layout/hList1"/>
    <dgm:cxn modelId="{0F028E91-386A-4F9E-A311-C3FC80978D59}" type="presParOf" srcId="{DFF8EBEA-58E5-4808-92C9-AEC0295BEC74}" destId="{0BDF49F6-A30D-4AA3-8663-D897164D6A9C}" srcOrd="1" destOrd="0" presId="urn:microsoft.com/office/officeart/2005/8/layout/hList1"/>
    <dgm:cxn modelId="{7C4DBDCF-2980-4B35-A5DA-760920BAA6E3}" type="presParOf" srcId="{86191523-6B78-45FD-863D-178C7A535028}" destId="{8C5EFBED-F327-4964-8BE4-4A92AF0043CA}" srcOrd="1" destOrd="0" presId="urn:microsoft.com/office/officeart/2005/8/layout/hList1"/>
    <dgm:cxn modelId="{F1E7CB2E-763C-4E70-9BE0-1CBB9E553DB9}" type="presParOf" srcId="{86191523-6B78-45FD-863D-178C7A535028}" destId="{B5256A60-92DE-41A5-A3B8-BC7C9E5A6CC5}" srcOrd="2" destOrd="0" presId="urn:microsoft.com/office/officeart/2005/8/layout/hList1"/>
    <dgm:cxn modelId="{8D0512E6-A5BB-45F9-92D9-6DA184AC1025}" type="presParOf" srcId="{B5256A60-92DE-41A5-A3B8-BC7C9E5A6CC5}" destId="{36591C4A-CC42-4090-A82C-1D900FEE4B5D}" srcOrd="0" destOrd="0" presId="urn:microsoft.com/office/officeart/2005/8/layout/hList1"/>
    <dgm:cxn modelId="{53064345-4A62-46CA-91A3-92607BCB18E9}" type="presParOf" srcId="{B5256A60-92DE-41A5-A3B8-BC7C9E5A6CC5}" destId="{1FE4E26E-9132-4104-A5FA-F43D6F85CF84}" srcOrd="1" destOrd="0" presId="urn:microsoft.com/office/officeart/2005/8/layout/hList1"/>
    <dgm:cxn modelId="{721B8D46-5928-412B-8954-2D650A0B3DBA}" type="presParOf" srcId="{86191523-6B78-45FD-863D-178C7A535028}" destId="{589D8376-0176-4524-A9FC-BCD69A1A31AA}" srcOrd="3" destOrd="0" presId="urn:microsoft.com/office/officeart/2005/8/layout/hList1"/>
    <dgm:cxn modelId="{B29A8D4D-8400-4CCC-BA87-694058FE21AC}" type="presParOf" srcId="{86191523-6B78-45FD-863D-178C7A535028}" destId="{EA8D2593-48B2-465A-9317-8435B7A337F8}" srcOrd="4" destOrd="0" presId="urn:microsoft.com/office/officeart/2005/8/layout/hList1"/>
    <dgm:cxn modelId="{FB4A2BF2-C97D-4D0C-9403-D045C2E15819}" type="presParOf" srcId="{EA8D2593-48B2-465A-9317-8435B7A337F8}" destId="{72367D3C-5C7C-4057-BBA7-0EACAD29ECE8}" srcOrd="0" destOrd="0" presId="urn:microsoft.com/office/officeart/2005/8/layout/hList1"/>
    <dgm:cxn modelId="{7ADEF334-8259-4A27-AA4F-DBD8DAB0D87C}" type="presParOf" srcId="{EA8D2593-48B2-465A-9317-8435B7A337F8}" destId="{CC4D3D83-2185-4DDF-890A-0F5C56A175E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E30970DD-CF54-4F70-9D44-8DCC0CC05F00}" type="doc">
      <dgm:prSet loTypeId="urn:microsoft.com/office/officeart/2005/8/layout/matrix3" loCatId="matrix" qsTypeId="urn:microsoft.com/office/officeart/2005/8/quickstyle/simple1" qsCatId="simple" csTypeId="urn:microsoft.com/office/officeart/2005/8/colors/accent0_3" csCatId="mainScheme" phldr="1"/>
      <dgm:spPr/>
      <dgm:t>
        <a:bodyPr/>
        <a:lstStyle/>
        <a:p>
          <a:endParaRPr lang="fr-BE"/>
        </a:p>
      </dgm:t>
    </dgm:pt>
    <dgm:pt modelId="{6F2CE568-EB95-4B32-9CF6-DD66F8F24EC0}">
      <dgm:prSet/>
      <dgm:spPr>
        <a:solidFill>
          <a:srgbClr val="44546A"/>
        </a:solidFill>
      </dgm:spPr>
      <dgm:t>
        <a:bodyPr/>
        <a:lstStyle/>
        <a:p>
          <a:r>
            <a:rPr lang="nl-BE" dirty="0" err="1"/>
            <a:t>Exprimer</a:t>
          </a:r>
          <a:r>
            <a:rPr lang="nl-BE" dirty="0"/>
            <a:t> la </a:t>
          </a:r>
          <a:r>
            <a:rPr lang="nl-BE" dirty="0" err="1">
              <a:solidFill>
                <a:srgbClr val="FFFF00"/>
              </a:solidFill>
            </a:rPr>
            <a:t>désapprobation</a:t>
          </a:r>
          <a:r>
            <a:rPr lang="nl-BE" dirty="0"/>
            <a:t> de la </a:t>
          </a:r>
          <a:r>
            <a:rPr lang="nl-BE" dirty="0" err="1"/>
            <a:t>société</a:t>
          </a:r>
          <a:r>
            <a:rPr lang="nl-BE" dirty="0"/>
            <a:t> à </a:t>
          </a:r>
          <a:r>
            <a:rPr lang="nl-BE" dirty="0" err="1"/>
            <a:t>l’égard</a:t>
          </a:r>
          <a:r>
            <a:rPr lang="nl-BE" dirty="0"/>
            <a:t> de la </a:t>
          </a:r>
          <a:r>
            <a:rPr lang="nl-BE" dirty="0" err="1"/>
            <a:t>violation</a:t>
          </a:r>
          <a:r>
            <a:rPr lang="nl-BE" dirty="0"/>
            <a:t> de la </a:t>
          </a:r>
          <a:r>
            <a:rPr lang="nl-BE" dirty="0" err="1"/>
            <a:t>loi</a:t>
          </a:r>
          <a:r>
            <a:rPr lang="nl-BE" dirty="0"/>
            <a:t> pénale</a:t>
          </a:r>
          <a:endParaRPr lang="fr-BE" dirty="0"/>
        </a:p>
      </dgm:t>
    </dgm:pt>
    <dgm:pt modelId="{FF6B9F22-1139-401D-BA4C-888F0058C63D}" type="parTrans" cxnId="{D2CF4730-1988-40F8-AB93-03FAC4706926}">
      <dgm:prSet/>
      <dgm:spPr/>
      <dgm:t>
        <a:bodyPr/>
        <a:lstStyle/>
        <a:p>
          <a:endParaRPr lang="fr-BE"/>
        </a:p>
      </dgm:t>
    </dgm:pt>
    <dgm:pt modelId="{C540C205-2948-4BBA-8697-117BCC70399D}" type="sibTrans" cxnId="{D2CF4730-1988-40F8-AB93-03FAC4706926}">
      <dgm:prSet/>
      <dgm:spPr/>
      <dgm:t>
        <a:bodyPr/>
        <a:lstStyle/>
        <a:p>
          <a:endParaRPr lang="fr-BE"/>
        </a:p>
      </dgm:t>
    </dgm:pt>
    <dgm:pt modelId="{B7FDAE3C-3367-447D-9913-EA52255551A4}">
      <dgm:prSet/>
      <dgm:spPr/>
      <dgm:t>
        <a:bodyPr/>
        <a:lstStyle/>
        <a:p>
          <a:r>
            <a:rPr lang="nl-BE" dirty="0" err="1"/>
            <a:t>Promouvoir</a:t>
          </a:r>
          <a:r>
            <a:rPr lang="nl-BE" dirty="0"/>
            <a:t> la </a:t>
          </a:r>
          <a:r>
            <a:rPr lang="nl-BE" dirty="0" err="1">
              <a:solidFill>
                <a:srgbClr val="FFFF00"/>
              </a:solidFill>
            </a:rPr>
            <a:t>restauration</a:t>
          </a:r>
          <a:r>
            <a:rPr lang="nl-BE" dirty="0">
              <a:solidFill>
                <a:srgbClr val="FFFF00"/>
              </a:solidFill>
            </a:rPr>
            <a:t> de </a:t>
          </a:r>
          <a:r>
            <a:rPr lang="nl-BE" dirty="0" err="1">
              <a:solidFill>
                <a:srgbClr val="FFFF00"/>
              </a:solidFill>
            </a:rPr>
            <a:t>l’équilibre</a:t>
          </a:r>
          <a:r>
            <a:rPr lang="nl-BE" dirty="0">
              <a:solidFill>
                <a:srgbClr val="FFFF00"/>
              </a:solidFill>
            </a:rPr>
            <a:t> </a:t>
          </a:r>
          <a:r>
            <a:rPr lang="nl-BE" dirty="0" err="1">
              <a:solidFill>
                <a:srgbClr val="FFFF00"/>
              </a:solidFill>
            </a:rPr>
            <a:t>social</a:t>
          </a:r>
          <a:r>
            <a:rPr lang="nl-BE" dirty="0">
              <a:solidFill>
                <a:srgbClr val="FFFF00"/>
              </a:solidFill>
            </a:rPr>
            <a:t> </a:t>
          </a:r>
          <a:r>
            <a:rPr lang="nl-BE" dirty="0"/>
            <a:t>et la </a:t>
          </a:r>
          <a:r>
            <a:rPr lang="nl-BE" dirty="0" err="1">
              <a:solidFill>
                <a:srgbClr val="FFFF00"/>
              </a:solidFill>
            </a:rPr>
            <a:t>réparation</a:t>
          </a:r>
          <a:r>
            <a:rPr lang="nl-BE" dirty="0"/>
            <a:t> du </a:t>
          </a:r>
          <a:r>
            <a:rPr lang="nl-BE" dirty="0" err="1"/>
            <a:t>dommage</a:t>
          </a:r>
          <a:r>
            <a:rPr lang="nl-BE" dirty="0"/>
            <a:t> </a:t>
          </a:r>
          <a:r>
            <a:rPr lang="nl-BE" dirty="0" err="1"/>
            <a:t>causé</a:t>
          </a:r>
          <a:r>
            <a:rPr lang="nl-BE" dirty="0"/>
            <a:t> par </a:t>
          </a:r>
          <a:r>
            <a:rPr lang="nl-BE" dirty="0" err="1"/>
            <a:t>l’infraction</a:t>
          </a:r>
          <a:endParaRPr lang="fr-BE" dirty="0"/>
        </a:p>
      </dgm:t>
    </dgm:pt>
    <dgm:pt modelId="{49D0A6D9-3520-45A1-92DE-FD85F2E9E013}" type="parTrans" cxnId="{C81FEB59-D0E8-40FA-AB2E-C08AB438C549}">
      <dgm:prSet/>
      <dgm:spPr/>
      <dgm:t>
        <a:bodyPr/>
        <a:lstStyle/>
        <a:p>
          <a:endParaRPr lang="fr-BE"/>
        </a:p>
      </dgm:t>
    </dgm:pt>
    <dgm:pt modelId="{B17D97BF-85C5-491C-9F40-72A4CC9D4D64}" type="sibTrans" cxnId="{C81FEB59-D0E8-40FA-AB2E-C08AB438C549}">
      <dgm:prSet/>
      <dgm:spPr/>
      <dgm:t>
        <a:bodyPr/>
        <a:lstStyle/>
        <a:p>
          <a:endParaRPr lang="fr-BE"/>
        </a:p>
      </dgm:t>
    </dgm:pt>
    <dgm:pt modelId="{3FCFD914-B980-414D-A7C6-81E91267AB17}">
      <dgm:prSet/>
      <dgm:spPr/>
      <dgm:t>
        <a:bodyPr/>
        <a:lstStyle/>
        <a:p>
          <a:r>
            <a:rPr lang="nl-BE" dirty="0" err="1"/>
            <a:t>Favoriser</a:t>
          </a:r>
          <a:r>
            <a:rPr lang="nl-BE" dirty="0"/>
            <a:t> la </a:t>
          </a:r>
          <a:r>
            <a:rPr lang="nl-BE" dirty="0" err="1">
              <a:solidFill>
                <a:srgbClr val="FFFF00"/>
              </a:solidFill>
            </a:rPr>
            <a:t>réhabilitation</a:t>
          </a:r>
          <a:r>
            <a:rPr lang="nl-BE" dirty="0"/>
            <a:t> et la </a:t>
          </a:r>
          <a:r>
            <a:rPr lang="nl-BE" dirty="0" err="1">
              <a:solidFill>
                <a:srgbClr val="FFFF00"/>
              </a:solidFill>
            </a:rPr>
            <a:t>réinsertion</a:t>
          </a:r>
          <a:r>
            <a:rPr lang="nl-BE" dirty="0"/>
            <a:t> sociale de </a:t>
          </a:r>
          <a:r>
            <a:rPr lang="nl-BE" dirty="0" err="1"/>
            <a:t>l’auteur</a:t>
          </a:r>
          <a:endParaRPr lang="fr-BE" dirty="0"/>
        </a:p>
      </dgm:t>
    </dgm:pt>
    <dgm:pt modelId="{40DA7701-E3A2-4F1B-97D6-FF55C064D78F}" type="parTrans" cxnId="{E2A7523F-54AB-44AA-880F-E4A93DC6050B}">
      <dgm:prSet/>
      <dgm:spPr/>
      <dgm:t>
        <a:bodyPr/>
        <a:lstStyle/>
        <a:p>
          <a:endParaRPr lang="fr-BE"/>
        </a:p>
      </dgm:t>
    </dgm:pt>
    <dgm:pt modelId="{5C8A5798-8D97-477A-978C-C3E5C1F4C175}" type="sibTrans" cxnId="{E2A7523F-54AB-44AA-880F-E4A93DC6050B}">
      <dgm:prSet/>
      <dgm:spPr/>
      <dgm:t>
        <a:bodyPr/>
        <a:lstStyle/>
        <a:p>
          <a:endParaRPr lang="fr-BE"/>
        </a:p>
      </dgm:t>
    </dgm:pt>
    <dgm:pt modelId="{B448AFFB-5ECF-4502-9DE2-E2D4A779EFD7}">
      <dgm:prSet/>
      <dgm:spPr/>
      <dgm:t>
        <a:bodyPr/>
        <a:lstStyle/>
        <a:p>
          <a:r>
            <a:rPr lang="nl-BE" dirty="0" err="1">
              <a:solidFill>
                <a:srgbClr val="FFFF00"/>
              </a:solidFill>
            </a:rPr>
            <a:t>Protéger</a:t>
          </a:r>
          <a:r>
            <a:rPr lang="nl-BE" dirty="0"/>
            <a:t> la </a:t>
          </a:r>
          <a:r>
            <a:rPr lang="nl-BE" dirty="0" err="1"/>
            <a:t>société</a:t>
          </a:r>
          <a:r>
            <a:rPr lang="nl-BE" dirty="0"/>
            <a:t> </a:t>
          </a:r>
          <a:endParaRPr lang="fr-BE" dirty="0"/>
        </a:p>
      </dgm:t>
    </dgm:pt>
    <dgm:pt modelId="{D9381380-5FAB-4F83-84BD-B481A39C6175}" type="parTrans" cxnId="{B3904B5D-3E77-473A-AF0D-0FFB07CD7835}">
      <dgm:prSet/>
      <dgm:spPr/>
      <dgm:t>
        <a:bodyPr/>
        <a:lstStyle/>
        <a:p>
          <a:endParaRPr lang="fr-BE"/>
        </a:p>
      </dgm:t>
    </dgm:pt>
    <dgm:pt modelId="{40870CE0-3C3B-4717-8C2C-963EB2F07BEA}" type="sibTrans" cxnId="{B3904B5D-3E77-473A-AF0D-0FFB07CD7835}">
      <dgm:prSet/>
      <dgm:spPr/>
      <dgm:t>
        <a:bodyPr/>
        <a:lstStyle/>
        <a:p>
          <a:endParaRPr lang="fr-BE"/>
        </a:p>
      </dgm:t>
    </dgm:pt>
    <dgm:pt modelId="{9B68B83B-087F-4D1B-84B3-4EA67CF3BFB2}" type="pres">
      <dgm:prSet presAssocID="{E30970DD-CF54-4F70-9D44-8DCC0CC05F00}" presName="matrix" presStyleCnt="0">
        <dgm:presLayoutVars>
          <dgm:chMax val="1"/>
          <dgm:dir/>
          <dgm:resizeHandles val="exact"/>
        </dgm:presLayoutVars>
      </dgm:prSet>
      <dgm:spPr/>
    </dgm:pt>
    <dgm:pt modelId="{F51FD1C0-FE54-4EC1-A29D-90A3C9BA6664}" type="pres">
      <dgm:prSet presAssocID="{E30970DD-CF54-4F70-9D44-8DCC0CC05F00}" presName="diamond" presStyleLbl="bgShp" presStyleIdx="0" presStyleCnt="1"/>
      <dgm:spPr/>
    </dgm:pt>
    <dgm:pt modelId="{E42A5A4B-B369-419F-8259-DCB6EC5C72AC}" type="pres">
      <dgm:prSet presAssocID="{E30970DD-CF54-4F70-9D44-8DCC0CC05F00}" presName="quad1" presStyleLbl="node1" presStyleIdx="0" presStyleCnt="4" custLinFactNeighborX="-27935" custLinFactNeighborY="-23992">
        <dgm:presLayoutVars>
          <dgm:chMax val="0"/>
          <dgm:chPref val="0"/>
          <dgm:bulletEnabled val="1"/>
        </dgm:presLayoutVars>
      </dgm:prSet>
      <dgm:spPr/>
    </dgm:pt>
    <dgm:pt modelId="{C28359D1-39E9-42D0-B64C-3C50DDD8B28C}" type="pres">
      <dgm:prSet presAssocID="{E30970DD-CF54-4F70-9D44-8DCC0CC05F00}" presName="quad2" presStyleLbl="node1" presStyleIdx="1" presStyleCnt="4" custLinFactNeighborX="28189" custLinFactNeighborY="-23992">
        <dgm:presLayoutVars>
          <dgm:chMax val="0"/>
          <dgm:chPref val="0"/>
          <dgm:bulletEnabled val="1"/>
        </dgm:presLayoutVars>
      </dgm:prSet>
      <dgm:spPr/>
    </dgm:pt>
    <dgm:pt modelId="{7AB07F3D-81B8-4A89-9E12-EBF2014ED95C}" type="pres">
      <dgm:prSet presAssocID="{E30970DD-CF54-4F70-9D44-8DCC0CC05F00}" presName="quad3" presStyleLbl="node1" presStyleIdx="2" presStyleCnt="4" custLinFactNeighborX="-27935" custLinFactNeighborY="24359">
        <dgm:presLayoutVars>
          <dgm:chMax val="0"/>
          <dgm:chPref val="0"/>
          <dgm:bulletEnabled val="1"/>
        </dgm:presLayoutVars>
      </dgm:prSet>
      <dgm:spPr/>
    </dgm:pt>
    <dgm:pt modelId="{DA06DE7D-7739-4481-BB96-AF85F2DF21A8}" type="pres">
      <dgm:prSet presAssocID="{E30970DD-CF54-4F70-9D44-8DCC0CC05F00}" presName="quad4" presStyleLbl="node1" presStyleIdx="3" presStyleCnt="4" custLinFactNeighborX="28189" custLinFactNeighborY="24359">
        <dgm:presLayoutVars>
          <dgm:chMax val="0"/>
          <dgm:chPref val="0"/>
          <dgm:bulletEnabled val="1"/>
        </dgm:presLayoutVars>
      </dgm:prSet>
      <dgm:spPr/>
    </dgm:pt>
  </dgm:ptLst>
  <dgm:cxnLst>
    <dgm:cxn modelId="{D2CF4730-1988-40F8-AB93-03FAC4706926}" srcId="{E30970DD-CF54-4F70-9D44-8DCC0CC05F00}" destId="{6F2CE568-EB95-4B32-9CF6-DD66F8F24EC0}" srcOrd="0" destOrd="0" parTransId="{FF6B9F22-1139-401D-BA4C-888F0058C63D}" sibTransId="{C540C205-2948-4BBA-8697-117BCC70399D}"/>
    <dgm:cxn modelId="{E2A7523F-54AB-44AA-880F-E4A93DC6050B}" srcId="{E30970DD-CF54-4F70-9D44-8DCC0CC05F00}" destId="{3FCFD914-B980-414D-A7C6-81E91267AB17}" srcOrd="2" destOrd="0" parTransId="{40DA7701-E3A2-4F1B-97D6-FF55C064D78F}" sibTransId="{5C8A5798-8D97-477A-978C-C3E5C1F4C175}"/>
    <dgm:cxn modelId="{B3904B5D-3E77-473A-AF0D-0FFB07CD7835}" srcId="{E30970DD-CF54-4F70-9D44-8DCC0CC05F00}" destId="{B448AFFB-5ECF-4502-9DE2-E2D4A779EFD7}" srcOrd="3" destOrd="0" parTransId="{D9381380-5FAB-4F83-84BD-B481A39C6175}" sibTransId="{40870CE0-3C3B-4717-8C2C-963EB2F07BEA}"/>
    <dgm:cxn modelId="{DCB80942-F874-403A-9101-C97655C50C1F}" type="presOf" srcId="{B7FDAE3C-3367-447D-9913-EA52255551A4}" destId="{C28359D1-39E9-42D0-B64C-3C50DDD8B28C}" srcOrd="0" destOrd="0" presId="urn:microsoft.com/office/officeart/2005/8/layout/matrix3"/>
    <dgm:cxn modelId="{DAB30543-FC87-44E3-A046-8F462E7D1B45}" type="presOf" srcId="{3FCFD914-B980-414D-A7C6-81E91267AB17}" destId="{7AB07F3D-81B8-4A89-9E12-EBF2014ED95C}" srcOrd="0" destOrd="0" presId="urn:microsoft.com/office/officeart/2005/8/layout/matrix3"/>
    <dgm:cxn modelId="{5D015A74-3FD9-4A3D-9260-D28A441ECB90}" type="presOf" srcId="{6F2CE568-EB95-4B32-9CF6-DD66F8F24EC0}" destId="{E42A5A4B-B369-419F-8259-DCB6EC5C72AC}" srcOrd="0" destOrd="0" presId="urn:microsoft.com/office/officeart/2005/8/layout/matrix3"/>
    <dgm:cxn modelId="{C81FEB59-D0E8-40FA-AB2E-C08AB438C549}" srcId="{E30970DD-CF54-4F70-9D44-8DCC0CC05F00}" destId="{B7FDAE3C-3367-447D-9913-EA52255551A4}" srcOrd="1" destOrd="0" parTransId="{49D0A6D9-3520-45A1-92DE-FD85F2E9E013}" sibTransId="{B17D97BF-85C5-491C-9F40-72A4CC9D4D64}"/>
    <dgm:cxn modelId="{5B7FA47E-9543-4498-80CF-03EC157F8DEA}" type="presOf" srcId="{B448AFFB-5ECF-4502-9DE2-E2D4A779EFD7}" destId="{DA06DE7D-7739-4481-BB96-AF85F2DF21A8}" srcOrd="0" destOrd="0" presId="urn:microsoft.com/office/officeart/2005/8/layout/matrix3"/>
    <dgm:cxn modelId="{7DD1D1D1-F810-4A63-9418-13B595749F59}" type="presOf" srcId="{E30970DD-CF54-4F70-9D44-8DCC0CC05F00}" destId="{9B68B83B-087F-4D1B-84B3-4EA67CF3BFB2}" srcOrd="0" destOrd="0" presId="urn:microsoft.com/office/officeart/2005/8/layout/matrix3"/>
    <dgm:cxn modelId="{4CEFC96B-E6D4-4045-B862-B2B7ACFF1B51}" type="presParOf" srcId="{9B68B83B-087F-4D1B-84B3-4EA67CF3BFB2}" destId="{F51FD1C0-FE54-4EC1-A29D-90A3C9BA6664}" srcOrd="0" destOrd="0" presId="urn:microsoft.com/office/officeart/2005/8/layout/matrix3"/>
    <dgm:cxn modelId="{8E8251EE-4F38-42C3-BB4C-F0A7AD7257DE}" type="presParOf" srcId="{9B68B83B-087F-4D1B-84B3-4EA67CF3BFB2}" destId="{E42A5A4B-B369-419F-8259-DCB6EC5C72AC}" srcOrd="1" destOrd="0" presId="urn:microsoft.com/office/officeart/2005/8/layout/matrix3"/>
    <dgm:cxn modelId="{2AF8A972-4366-4803-90BC-21E6321F25DE}" type="presParOf" srcId="{9B68B83B-087F-4D1B-84B3-4EA67CF3BFB2}" destId="{C28359D1-39E9-42D0-B64C-3C50DDD8B28C}" srcOrd="2" destOrd="0" presId="urn:microsoft.com/office/officeart/2005/8/layout/matrix3"/>
    <dgm:cxn modelId="{63721B42-81C2-433A-94DF-92E5F975FC4C}" type="presParOf" srcId="{9B68B83B-087F-4D1B-84B3-4EA67CF3BFB2}" destId="{7AB07F3D-81B8-4A89-9E12-EBF2014ED95C}" srcOrd="3" destOrd="0" presId="urn:microsoft.com/office/officeart/2005/8/layout/matrix3"/>
    <dgm:cxn modelId="{AFFC0A67-7C61-48EF-9255-1A815BFE1051}" type="presParOf" srcId="{9B68B83B-087F-4D1B-84B3-4EA67CF3BFB2}" destId="{DA06DE7D-7739-4481-BB96-AF85F2DF21A8}"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7A76F86-B528-4990-B50A-AA16FC96EEA2}" type="doc">
      <dgm:prSet loTypeId="urn:microsoft.com/office/officeart/2008/layout/HalfCircleOrganizationChart" loCatId="hierarchy" qsTypeId="urn:microsoft.com/office/officeart/2005/8/quickstyle/simple1" qsCatId="simple" csTypeId="urn:microsoft.com/office/officeart/2005/8/colors/accent1_2" csCatId="accent1" phldr="1"/>
      <dgm:spPr/>
      <dgm:t>
        <a:bodyPr/>
        <a:lstStyle/>
        <a:p>
          <a:endParaRPr lang="fr-BE"/>
        </a:p>
      </dgm:t>
    </dgm:pt>
    <dgm:pt modelId="{E11E78DC-F15B-4E55-8D66-6EDCC208C04E}">
      <dgm:prSet custT="1"/>
      <dgm:spPr/>
      <dgm:t>
        <a:bodyPr/>
        <a:lstStyle/>
        <a:p>
          <a:r>
            <a:rPr lang="fr-BE" sz="6600" dirty="0"/>
            <a:t>Peines</a:t>
          </a:r>
          <a:endParaRPr lang="fr-BE" sz="2300" dirty="0"/>
        </a:p>
      </dgm:t>
    </dgm:pt>
    <dgm:pt modelId="{7896454E-7FD5-4255-BF70-B8EC49FDA009}" type="parTrans" cxnId="{5BE9C474-FD10-4DD4-A7C4-1D0038A87C34}">
      <dgm:prSet/>
      <dgm:spPr/>
      <dgm:t>
        <a:bodyPr/>
        <a:lstStyle/>
        <a:p>
          <a:endParaRPr lang="fr-BE"/>
        </a:p>
      </dgm:t>
    </dgm:pt>
    <dgm:pt modelId="{147FF4EB-1FB8-4D50-9901-820C1E8FDBF1}" type="sibTrans" cxnId="{5BE9C474-FD10-4DD4-A7C4-1D0038A87C34}">
      <dgm:prSet/>
      <dgm:spPr/>
      <dgm:t>
        <a:bodyPr/>
        <a:lstStyle/>
        <a:p>
          <a:endParaRPr lang="fr-BE"/>
        </a:p>
      </dgm:t>
    </dgm:pt>
    <dgm:pt modelId="{CB9EBCE9-6F4C-4E89-AEFE-27877021A64B}">
      <dgm:prSet custT="1"/>
      <dgm:spPr/>
      <dgm:t>
        <a:bodyPr/>
        <a:lstStyle/>
        <a:p>
          <a:r>
            <a:rPr lang="nl-BE" sz="2800" b="1" i="0" dirty="0"/>
            <a:t>Art. 36. Les </a:t>
          </a:r>
          <a:r>
            <a:rPr lang="nl-BE" sz="2800" b="1" i="0" dirty="0" err="1"/>
            <a:t>peines</a:t>
          </a:r>
          <a:r>
            <a:rPr lang="nl-BE" sz="2800" b="1" i="0" dirty="0"/>
            <a:t> </a:t>
          </a:r>
          <a:r>
            <a:rPr lang="nl-BE" sz="2800" b="1" i="0" dirty="0" err="1"/>
            <a:t>principales</a:t>
          </a:r>
          <a:endParaRPr lang="nl-BE" sz="2800" b="1" i="0" dirty="0"/>
        </a:p>
        <a:p>
          <a:r>
            <a:rPr lang="nl-BE" sz="2300" i="0" dirty="0"/>
            <a:t> </a:t>
          </a:r>
          <a:r>
            <a:rPr lang="nl-BE" sz="2300" i="0" dirty="0" err="1"/>
            <a:t>Subdivision</a:t>
          </a:r>
          <a:r>
            <a:rPr lang="nl-BE" sz="2300" i="0" dirty="0"/>
            <a:t> des </a:t>
          </a:r>
          <a:r>
            <a:rPr lang="nl-BE" sz="2300" i="0" dirty="0" err="1"/>
            <a:t>peines</a:t>
          </a:r>
          <a:r>
            <a:rPr lang="nl-BE" sz="2300" i="0" dirty="0"/>
            <a:t> en </a:t>
          </a:r>
          <a:r>
            <a:rPr lang="nl-BE" sz="2300" i="0" dirty="0" err="1"/>
            <a:t>niveaux</a:t>
          </a:r>
          <a:r>
            <a:rPr lang="nl-BE" sz="2300" i="0" dirty="0"/>
            <a:t> : </a:t>
          </a:r>
          <a:r>
            <a:rPr lang="nl-BE" sz="2300" i="0" dirty="0" err="1"/>
            <a:t>peines</a:t>
          </a:r>
          <a:r>
            <a:rPr lang="nl-BE" sz="2300" i="0" dirty="0"/>
            <a:t> </a:t>
          </a:r>
          <a:r>
            <a:rPr lang="nl-BE" sz="2300" i="0" dirty="0" err="1"/>
            <a:t>s’échelonnant</a:t>
          </a:r>
          <a:r>
            <a:rPr lang="nl-BE" sz="2300" i="0" dirty="0"/>
            <a:t> </a:t>
          </a:r>
        </a:p>
        <a:p>
          <a:r>
            <a:rPr lang="nl-BE" sz="2300" i="0" dirty="0" err="1"/>
            <a:t>entre</a:t>
          </a:r>
          <a:r>
            <a:rPr lang="nl-BE" sz="2300" i="0" dirty="0"/>
            <a:t> </a:t>
          </a:r>
          <a:r>
            <a:rPr lang="nl-BE" sz="2300" i="0" dirty="0" err="1"/>
            <a:t>le</a:t>
          </a:r>
          <a:r>
            <a:rPr lang="nl-BE" sz="2300" i="0" dirty="0"/>
            <a:t> niveau 8 et </a:t>
          </a:r>
          <a:r>
            <a:rPr lang="nl-BE" sz="2300" i="0" dirty="0" err="1"/>
            <a:t>le</a:t>
          </a:r>
          <a:r>
            <a:rPr lang="nl-BE" sz="2300" i="0" dirty="0"/>
            <a:t> niveau 1</a:t>
          </a:r>
          <a:endParaRPr lang="fr-BE" sz="2300" i="0" dirty="0"/>
        </a:p>
      </dgm:t>
    </dgm:pt>
    <dgm:pt modelId="{8A36550C-9E80-4CB9-9992-AD7DDDD5E950}" type="parTrans" cxnId="{2C2E9D6D-391F-46EC-88BD-7EB54159BF67}">
      <dgm:prSet/>
      <dgm:spPr/>
      <dgm:t>
        <a:bodyPr/>
        <a:lstStyle/>
        <a:p>
          <a:endParaRPr lang="fr-BE"/>
        </a:p>
      </dgm:t>
    </dgm:pt>
    <dgm:pt modelId="{46B1ADD7-4473-43E2-B6DB-B6F22E43DABF}" type="sibTrans" cxnId="{2C2E9D6D-391F-46EC-88BD-7EB54159BF67}">
      <dgm:prSet/>
      <dgm:spPr/>
      <dgm:t>
        <a:bodyPr/>
        <a:lstStyle/>
        <a:p>
          <a:endParaRPr lang="fr-BE"/>
        </a:p>
      </dgm:t>
    </dgm:pt>
    <dgm:pt modelId="{289E38A9-1486-4B31-9617-FA500552DCC9}">
      <dgm:prSet custT="1"/>
      <dgm:spPr/>
      <dgm:t>
        <a:bodyPr/>
        <a:lstStyle/>
        <a:p>
          <a:r>
            <a:rPr lang="nl-BE" sz="3200" b="1" i="0" dirty="0"/>
            <a:t>Art. 37. </a:t>
          </a:r>
        </a:p>
        <a:p>
          <a:r>
            <a:rPr lang="nl-BE" sz="3200" b="1" i="0" dirty="0"/>
            <a:t>Les </a:t>
          </a:r>
          <a:r>
            <a:rPr lang="nl-BE" sz="3200" b="1" i="0" dirty="0" err="1"/>
            <a:t>peines</a:t>
          </a:r>
          <a:r>
            <a:rPr lang="nl-BE" sz="3200" b="1" i="0" dirty="0"/>
            <a:t> accessoires  </a:t>
          </a:r>
          <a:endParaRPr lang="fr-BE" sz="3200" b="1" i="0" dirty="0"/>
        </a:p>
      </dgm:t>
    </dgm:pt>
    <dgm:pt modelId="{27A2A3EC-D457-4011-B5C7-F6BAE8C97150}" type="parTrans" cxnId="{5DDDEAFB-137A-4435-9DAC-37031C0C6A7F}">
      <dgm:prSet/>
      <dgm:spPr/>
      <dgm:t>
        <a:bodyPr/>
        <a:lstStyle/>
        <a:p>
          <a:endParaRPr lang="fr-BE"/>
        </a:p>
      </dgm:t>
    </dgm:pt>
    <dgm:pt modelId="{98552C7C-2CDC-41BE-95EF-9FA00BF1F0B5}" type="sibTrans" cxnId="{5DDDEAFB-137A-4435-9DAC-37031C0C6A7F}">
      <dgm:prSet/>
      <dgm:spPr/>
      <dgm:t>
        <a:bodyPr/>
        <a:lstStyle/>
        <a:p>
          <a:endParaRPr lang="fr-BE"/>
        </a:p>
      </dgm:t>
    </dgm:pt>
    <dgm:pt modelId="{711DA62E-F880-4E38-A491-5989A0617BB8}" type="pres">
      <dgm:prSet presAssocID="{87A76F86-B528-4990-B50A-AA16FC96EEA2}" presName="Name0" presStyleCnt="0">
        <dgm:presLayoutVars>
          <dgm:orgChart val="1"/>
          <dgm:chPref val="1"/>
          <dgm:dir/>
          <dgm:animOne val="branch"/>
          <dgm:animLvl val="lvl"/>
          <dgm:resizeHandles/>
        </dgm:presLayoutVars>
      </dgm:prSet>
      <dgm:spPr/>
    </dgm:pt>
    <dgm:pt modelId="{1B965E3E-0E3C-4E6B-B848-38A693FA1113}" type="pres">
      <dgm:prSet presAssocID="{E11E78DC-F15B-4E55-8D66-6EDCC208C04E}" presName="hierRoot1" presStyleCnt="0">
        <dgm:presLayoutVars>
          <dgm:hierBranch val="init"/>
        </dgm:presLayoutVars>
      </dgm:prSet>
      <dgm:spPr/>
    </dgm:pt>
    <dgm:pt modelId="{7DFC5BF9-4898-4A61-BD16-624B05953737}" type="pres">
      <dgm:prSet presAssocID="{E11E78DC-F15B-4E55-8D66-6EDCC208C04E}" presName="rootComposite1" presStyleCnt="0"/>
      <dgm:spPr/>
    </dgm:pt>
    <dgm:pt modelId="{D10E71AC-6D66-461A-826F-BFE909A54F6B}" type="pres">
      <dgm:prSet presAssocID="{E11E78DC-F15B-4E55-8D66-6EDCC208C04E}" presName="rootText1" presStyleLbl="alignAcc1" presStyleIdx="0" presStyleCnt="0">
        <dgm:presLayoutVars>
          <dgm:chPref val="3"/>
        </dgm:presLayoutVars>
      </dgm:prSet>
      <dgm:spPr/>
    </dgm:pt>
    <dgm:pt modelId="{B2B76909-283C-4025-AFC4-CA7864F58C9E}" type="pres">
      <dgm:prSet presAssocID="{E11E78DC-F15B-4E55-8D66-6EDCC208C04E}" presName="topArc1" presStyleLbl="parChTrans1D1" presStyleIdx="0" presStyleCnt="6"/>
      <dgm:spPr/>
    </dgm:pt>
    <dgm:pt modelId="{4B012F22-2146-4DE2-B6A5-FA66B4AB140B}" type="pres">
      <dgm:prSet presAssocID="{E11E78DC-F15B-4E55-8D66-6EDCC208C04E}" presName="bottomArc1" presStyleLbl="parChTrans1D1" presStyleIdx="1" presStyleCnt="6"/>
      <dgm:spPr/>
    </dgm:pt>
    <dgm:pt modelId="{429798DA-BBDB-4D10-AA9E-083EF92EB4D1}" type="pres">
      <dgm:prSet presAssocID="{E11E78DC-F15B-4E55-8D66-6EDCC208C04E}" presName="topConnNode1" presStyleLbl="node1" presStyleIdx="0" presStyleCnt="0"/>
      <dgm:spPr/>
    </dgm:pt>
    <dgm:pt modelId="{6B8F8ED9-2CF7-43C7-B811-F39B70B96396}" type="pres">
      <dgm:prSet presAssocID="{E11E78DC-F15B-4E55-8D66-6EDCC208C04E}" presName="hierChild2" presStyleCnt="0"/>
      <dgm:spPr/>
    </dgm:pt>
    <dgm:pt modelId="{08191CF1-E788-4569-A7AE-FCC0D731DE01}" type="pres">
      <dgm:prSet presAssocID="{8A36550C-9E80-4CB9-9992-AD7DDDD5E950}" presName="Name28" presStyleLbl="parChTrans1D2" presStyleIdx="0" presStyleCnt="2"/>
      <dgm:spPr/>
    </dgm:pt>
    <dgm:pt modelId="{39807891-D2EF-4156-B18D-1EB6642FEBFB}" type="pres">
      <dgm:prSet presAssocID="{CB9EBCE9-6F4C-4E89-AEFE-27877021A64B}" presName="hierRoot2" presStyleCnt="0">
        <dgm:presLayoutVars>
          <dgm:hierBranch val="init"/>
        </dgm:presLayoutVars>
      </dgm:prSet>
      <dgm:spPr/>
    </dgm:pt>
    <dgm:pt modelId="{0CD9D147-CF19-4CE0-83E4-561AB34D2474}" type="pres">
      <dgm:prSet presAssocID="{CB9EBCE9-6F4C-4E89-AEFE-27877021A64B}" presName="rootComposite2" presStyleCnt="0"/>
      <dgm:spPr/>
    </dgm:pt>
    <dgm:pt modelId="{57F58D18-3204-4106-A77D-C74A7FF9B69B}" type="pres">
      <dgm:prSet presAssocID="{CB9EBCE9-6F4C-4E89-AEFE-27877021A64B}" presName="rootText2" presStyleLbl="alignAcc1" presStyleIdx="0" presStyleCnt="0">
        <dgm:presLayoutVars>
          <dgm:chPref val="3"/>
        </dgm:presLayoutVars>
      </dgm:prSet>
      <dgm:spPr/>
    </dgm:pt>
    <dgm:pt modelId="{54B45181-219F-443F-B26A-254CD28064A5}" type="pres">
      <dgm:prSet presAssocID="{CB9EBCE9-6F4C-4E89-AEFE-27877021A64B}" presName="topArc2" presStyleLbl="parChTrans1D1" presStyleIdx="2" presStyleCnt="6"/>
      <dgm:spPr/>
    </dgm:pt>
    <dgm:pt modelId="{07A71C21-0B74-4BF7-B155-51EA7FBEE561}" type="pres">
      <dgm:prSet presAssocID="{CB9EBCE9-6F4C-4E89-AEFE-27877021A64B}" presName="bottomArc2" presStyleLbl="parChTrans1D1" presStyleIdx="3" presStyleCnt="6"/>
      <dgm:spPr/>
    </dgm:pt>
    <dgm:pt modelId="{7831AFEE-5A3A-49BE-BA8C-8D9E4DF8751D}" type="pres">
      <dgm:prSet presAssocID="{CB9EBCE9-6F4C-4E89-AEFE-27877021A64B}" presName="topConnNode2" presStyleLbl="node2" presStyleIdx="0" presStyleCnt="0"/>
      <dgm:spPr/>
    </dgm:pt>
    <dgm:pt modelId="{513959C1-2368-4E90-AEB5-8CBA41566C86}" type="pres">
      <dgm:prSet presAssocID="{CB9EBCE9-6F4C-4E89-AEFE-27877021A64B}" presName="hierChild4" presStyleCnt="0"/>
      <dgm:spPr/>
    </dgm:pt>
    <dgm:pt modelId="{D099259C-F819-4D91-809D-A5727EEBF1D3}" type="pres">
      <dgm:prSet presAssocID="{CB9EBCE9-6F4C-4E89-AEFE-27877021A64B}" presName="hierChild5" presStyleCnt="0"/>
      <dgm:spPr/>
    </dgm:pt>
    <dgm:pt modelId="{769FB2B3-E202-442D-ADB5-1BE18D291ECD}" type="pres">
      <dgm:prSet presAssocID="{27A2A3EC-D457-4011-B5C7-F6BAE8C97150}" presName="Name28" presStyleLbl="parChTrans1D2" presStyleIdx="1" presStyleCnt="2"/>
      <dgm:spPr/>
    </dgm:pt>
    <dgm:pt modelId="{9C150D48-B3E3-4832-9E89-57D0F242E696}" type="pres">
      <dgm:prSet presAssocID="{289E38A9-1486-4B31-9617-FA500552DCC9}" presName="hierRoot2" presStyleCnt="0">
        <dgm:presLayoutVars>
          <dgm:hierBranch val="init"/>
        </dgm:presLayoutVars>
      </dgm:prSet>
      <dgm:spPr/>
    </dgm:pt>
    <dgm:pt modelId="{357D8E88-50CB-4EC3-81F1-63A65803941F}" type="pres">
      <dgm:prSet presAssocID="{289E38A9-1486-4B31-9617-FA500552DCC9}" presName="rootComposite2" presStyleCnt="0"/>
      <dgm:spPr/>
    </dgm:pt>
    <dgm:pt modelId="{07A7C4BA-9E9C-492F-969F-8EE29B3845FE}" type="pres">
      <dgm:prSet presAssocID="{289E38A9-1486-4B31-9617-FA500552DCC9}" presName="rootText2" presStyleLbl="alignAcc1" presStyleIdx="0" presStyleCnt="0">
        <dgm:presLayoutVars>
          <dgm:chPref val="3"/>
        </dgm:presLayoutVars>
      </dgm:prSet>
      <dgm:spPr/>
    </dgm:pt>
    <dgm:pt modelId="{F3E30858-5A0D-434B-BEC8-BA4E616525CC}" type="pres">
      <dgm:prSet presAssocID="{289E38A9-1486-4B31-9617-FA500552DCC9}" presName="topArc2" presStyleLbl="parChTrans1D1" presStyleIdx="4" presStyleCnt="6"/>
      <dgm:spPr/>
    </dgm:pt>
    <dgm:pt modelId="{7249C36A-DF99-4BF5-8FE5-1828EFC6265A}" type="pres">
      <dgm:prSet presAssocID="{289E38A9-1486-4B31-9617-FA500552DCC9}" presName="bottomArc2" presStyleLbl="parChTrans1D1" presStyleIdx="5" presStyleCnt="6"/>
      <dgm:spPr/>
    </dgm:pt>
    <dgm:pt modelId="{C5EE6E0E-267C-44E7-BA79-B2677B27025A}" type="pres">
      <dgm:prSet presAssocID="{289E38A9-1486-4B31-9617-FA500552DCC9}" presName="topConnNode2" presStyleLbl="node2" presStyleIdx="0" presStyleCnt="0"/>
      <dgm:spPr/>
    </dgm:pt>
    <dgm:pt modelId="{74F53560-AFBE-4C26-93F2-B37117248B03}" type="pres">
      <dgm:prSet presAssocID="{289E38A9-1486-4B31-9617-FA500552DCC9}" presName="hierChild4" presStyleCnt="0"/>
      <dgm:spPr/>
    </dgm:pt>
    <dgm:pt modelId="{4F366EFC-677A-4626-9CFF-09A4FC92A642}" type="pres">
      <dgm:prSet presAssocID="{289E38A9-1486-4B31-9617-FA500552DCC9}" presName="hierChild5" presStyleCnt="0"/>
      <dgm:spPr/>
    </dgm:pt>
    <dgm:pt modelId="{4E790E78-2B88-4923-B950-1BFCDC680847}" type="pres">
      <dgm:prSet presAssocID="{E11E78DC-F15B-4E55-8D66-6EDCC208C04E}" presName="hierChild3" presStyleCnt="0"/>
      <dgm:spPr/>
    </dgm:pt>
  </dgm:ptLst>
  <dgm:cxnLst>
    <dgm:cxn modelId="{BF980908-52FA-4CC6-A504-5F7C520B037A}" type="presOf" srcId="{E11E78DC-F15B-4E55-8D66-6EDCC208C04E}" destId="{429798DA-BBDB-4D10-AA9E-083EF92EB4D1}" srcOrd="1" destOrd="0" presId="urn:microsoft.com/office/officeart/2008/layout/HalfCircleOrganizationChart"/>
    <dgm:cxn modelId="{43D2F50A-D32D-493B-B7CB-BEE896F3C79B}" type="presOf" srcId="{CB9EBCE9-6F4C-4E89-AEFE-27877021A64B}" destId="{57F58D18-3204-4106-A77D-C74A7FF9B69B}" srcOrd="0" destOrd="0" presId="urn:microsoft.com/office/officeart/2008/layout/HalfCircleOrganizationChart"/>
    <dgm:cxn modelId="{D700C40E-7BE4-4BC1-81BF-7DABBB15CD51}" type="presOf" srcId="{289E38A9-1486-4B31-9617-FA500552DCC9}" destId="{07A7C4BA-9E9C-492F-969F-8EE29B3845FE}" srcOrd="0" destOrd="0" presId="urn:microsoft.com/office/officeart/2008/layout/HalfCircleOrganizationChart"/>
    <dgm:cxn modelId="{1B78D915-EEB3-4194-A583-CDD3425110F0}" type="presOf" srcId="{289E38A9-1486-4B31-9617-FA500552DCC9}" destId="{C5EE6E0E-267C-44E7-BA79-B2677B27025A}" srcOrd="1" destOrd="0" presId="urn:microsoft.com/office/officeart/2008/layout/HalfCircleOrganizationChart"/>
    <dgm:cxn modelId="{2E758726-7BF9-4761-8D02-9950BE66C3F1}" type="presOf" srcId="{E11E78DC-F15B-4E55-8D66-6EDCC208C04E}" destId="{D10E71AC-6D66-461A-826F-BFE909A54F6B}" srcOrd="0" destOrd="0" presId="urn:microsoft.com/office/officeart/2008/layout/HalfCircleOrganizationChart"/>
    <dgm:cxn modelId="{99B83D3B-3F82-4E37-BA6F-BCB8E34FBDC0}" type="presOf" srcId="{87A76F86-B528-4990-B50A-AA16FC96EEA2}" destId="{711DA62E-F880-4E38-A491-5989A0617BB8}" srcOrd="0" destOrd="0" presId="urn:microsoft.com/office/officeart/2008/layout/HalfCircleOrganizationChart"/>
    <dgm:cxn modelId="{3CC4F765-6034-460D-9AC3-373F3A421B94}" type="presOf" srcId="{CB9EBCE9-6F4C-4E89-AEFE-27877021A64B}" destId="{7831AFEE-5A3A-49BE-BA8C-8D9E4DF8751D}" srcOrd="1" destOrd="0" presId="urn:microsoft.com/office/officeart/2008/layout/HalfCircleOrganizationChart"/>
    <dgm:cxn modelId="{2C2E9D6D-391F-46EC-88BD-7EB54159BF67}" srcId="{E11E78DC-F15B-4E55-8D66-6EDCC208C04E}" destId="{CB9EBCE9-6F4C-4E89-AEFE-27877021A64B}" srcOrd="0" destOrd="0" parTransId="{8A36550C-9E80-4CB9-9992-AD7DDDD5E950}" sibTransId="{46B1ADD7-4473-43E2-B6DB-B6F22E43DABF}"/>
    <dgm:cxn modelId="{5BE9C474-FD10-4DD4-A7C4-1D0038A87C34}" srcId="{87A76F86-B528-4990-B50A-AA16FC96EEA2}" destId="{E11E78DC-F15B-4E55-8D66-6EDCC208C04E}" srcOrd="0" destOrd="0" parTransId="{7896454E-7FD5-4255-BF70-B8EC49FDA009}" sibTransId="{147FF4EB-1FB8-4D50-9901-820C1E8FDBF1}"/>
    <dgm:cxn modelId="{3C85989C-92A7-4CDA-ADE7-96A733FD15BD}" type="presOf" srcId="{8A36550C-9E80-4CB9-9992-AD7DDDD5E950}" destId="{08191CF1-E788-4569-A7AE-FCC0D731DE01}" srcOrd="0" destOrd="0" presId="urn:microsoft.com/office/officeart/2008/layout/HalfCircleOrganizationChart"/>
    <dgm:cxn modelId="{F93588F1-4576-40F7-A99E-906BEDD4C791}" type="presOf" srcId="{27A2A3EC-D457-4011-B5C7-F6BAE8C97150}" destId="{769FB2B3-E202-442D-ADB5-1BE18D291ECD}" srcOrd="0" destOrd="0" presId="urn:microsoft.com/office/officeart/2008/layout/HalfCircleOrganizationChart"/>
    <dgm:cxn modelId="{5DDDEAFB-137A-4435-9DAC-37031C0C6A7F}" srcId="{E11E78DC-F15B-4E55-8D66-6EDCC208C04E}" destId="{289E38A9-1486-4B31-9617-FA500552DCC9}" srcOrd="1" destOrd="0" parTransId="{27A2A3EC-D457-4011-B5C7-F6BAE8C97150}" sibTransId="{98552C7C-2CDC-41BE-95EF-9FA00BF1F0B5}"/>
    <dgm:cxn modelId="{0A279894-CD7C-497A-9C86-50D3C8D16594}" type="presParOf" srcId="{711DA62E-F880-4E38-A491-5989A0617BB8}" destId="{1B965E3E-0E3C-4E6B-B848-38A693FA1113}" srcOrd="0" destOrd="0" presId="urn:microsoft.com/office/officeart/2008/layout/HalfCircleOrganizationChart"/>
    <dgm:cxn modelId="{B46F00B6-004B-49FB-8F57-7AF58C0E33A0}" type="presParOf" srcId="{1B965E3E-0E3C-4E6B-B848-38A693FA1113}" destId="{7DFC5BF9-4898-4A61-BD16-624B05953737}" srcOrd="0" destOrd="0" presId="urn:microsoft.com/office/officeart/2008/layout/HalfCircleOrganizationChart"/>
    <dgm:cxn modelId="{4111A2D4-0BA1-4D2D-83A3-BDC8D5EF7A9F}" type="presParOf" srcId="{7DFC5BF9-4898-4A61-BD16-624B05953737}" destId="{D10E71AC-6D66-461A-826F-BFE909A54F6B}" srcOrd="0" destOrd="0" presId="urn:microsoft.com/office/officeart/2008/layout/HalfCircleOrganizationChart"/>
    <dgm:cxn modelId="{2DBE3E2E-73EB-419C-BEAC-265EC04C47D2}" type="presParOf" srcId="{7DFC5BF9-4898-4A61-BD16-624B05953737}" destId="{B2B76909-283C-4025-AFC4-CA7864F58C9E}" srcOrd="1" destOrd="0" presId="urn:microsoft.com/office/officeart/2008/layout/HalfCircleOrganizationChart"/>
    <dgm:cxn modelId="{474B20AD-4422-4C97-879C-3A2259DC3D7F}" type="presParOf" srcId="{7DFC5BF9-4898-4A61-BD16-624B05953737}" destId="{4B012F22-2146-4DE2-B6A5-FA66B4AB140B}" srcOrd="2" destOrd="0" presId="urn:microsoft.com/office/officeart/2008/layout/HalfCircleOrganizationChart"/>
    <dgm:cxn modelId="{F47D34F8-5FC9-4FFC-B382-158CFD7AA374}" type="presParOf" srcId="{7DFC5BF9-4898-4A61-BD16-624B05953737}" destId="{429798DA-BBDB-4D10-AA9E-083EF92EB4D1}" srcOrd="3" destOrd="0" presId="urn:microsoft.com/office/officeart/2008/layout/HalfCircleOrganizationChart"/>
    <dgm:cxn modelId="{055DD01E-603F-4C19-BE9F-0B90B15B1A9B}" type="presParOf" srcId="{1B965E3E-0E3C-4E6B-B848-38A693FA1113}" destId="{6B8F8ED9-2CF7-43C7-B811-F39B70B96396}" srcOrd="1" destOrd="0" presId="urn:microsoft.com/office/officeart/2008/layout/HalfCircleOrganizationChart"/>
    <dgm:cxn modelId="{D8B91656-F3E5-4900-A606-C54BE8895EE0}" type="presParOf" srcId="{6B8F8ED9-2CF7-43C7-B811-F39B70B96396}" destId="{08191CF1-E788-4569-A7AE-FCC0D731DE01}" srcOrd="0" destOrd="0" presId="urn:microsoft.com/office/officeart/2008/layout/HalfCircleOrganizationChart"/>
    <dgm:cxn modelId="{7D743815-8B2D-4740-8499-DF4A21C94ED4}" type="presParOf" srcId="{6B8F8ED9-2CF7-43C7-B811-F39B70B96396}" destId="{39807891-D2EF-4156-B18D-1EB6642FEBFB}" srcOrd="1" destOrd="0" presId="urn:microsoft.com/office/officeart/2008/layout/HalfCircleOrganizationChart"/>
    <dgm:cxn modelId="{6E0FA3DF-96A3-45C6-A353-7934ADC50C5A}" type="presParOf" srcId="{39807891-D2EF-4156-B18D-1EB6642FEBFB}" destId="{0CD9D147-CF19-4CE0-83E4-561AB34D2474}" srcOrd="0" destOrd="0" presId="urn:microsoft.com/office/officeart/2008/layout/HalfCircleOrganizationChart"/>
    <dgm:cxn modelId="{52458DC4-D632-4A9D-9251-D982F5A4689F}" type="presParOf" srcId="{0CD9D147-CF19-4CE0-83E4-561AB34D2474}" destId="{57F58D18-3204-4106-A77D-C74A7FF9B69B}" srcOrd="0" destOrd="0" presId="urn:microsoft.com/office/officeart/2008/layout/HalfCircleOrganizationChart"/>
    <dgm:cxn modelId="{F5F1FB72-4EC7-4EE7-B7CD-5339D2BCD58F}" type="presParOf" srcId="{0CD9D147-CF19-4CE0-83E4-561AB34D2474}" destId="{54B45181-219F-443F-B26A-254CD28064A5}" srcOrd="1" destOrd="0" presId="urn:microsoft.com/office/officeart/2008/layout/HalfCircleOrganizationChart"/>
    <dgm:cxn modelId="{DA658BEE-FBD2-4515-B52A-19B34142AD01}" type="presParOf" srcId="{0CD9D147-CF19-4CE0-83E4-561AB34D2474}" destId="{07A71C21-0B74-4BF7-B155-51EA7FBEE561}" srcOrd="2" destOrd="0" presId="urn:microsoft.com/office/officeart/2008/layout/HalfCircleOrganizationChart"/>
    <dgm:cxn modelId="{994E7CF9-187E-42A3-9C1C-8842D5625DF4}" type="presParOf" srcId="{0CD9D147-CF19-4CE0-83E4-561AB34D2474}" destId="{7831AFEE-5A3A-49BE-BA8C-8D9E4DF8751D}" srcOrd="3" destOrd="0" presId="urn:microsoft.com/office/officeart/2008/layout/HalfCircleOrganizationChart"/>
    <dgm:cxn modelId="{4CB1950D-4253-424D-AB9D-981EE8E2BDF4}" type="presParOf" srcId="{39807891-D2EF-4156-B18D-1EB6642FEBFB}" destId="{513959C1-2368-4E90-AEB5-8CBA41566C86}" srcOrd="1" destOrd="0" presId="urn:microsoft.com/office/officeart/2008/layout/HalfCircleOrganizationChart"/>
    <dgm:cxn modelId="{B1F35088-3FCF-45A9-B749-2B77CE3EB55C}" type="presParOf" srcId="{39807891-D2EF-4156-B18D-1EB6642FEBFB}" destId="{D099259C-F819-4D91-809D-A5727EEBF1D3}" srcOrd="2" destOrd="0" presId="urn:microsoft.com/office/officeart/2008/layout/HalfCircleOrganizationChart"/>
    <dgm:cxn modelId="{622EE712-855F-48CA-A7E4-FBBAFEFC7583}" type="presParOf" srcId="{6B8F8ED9-2CF7-43C7-B811-F39B70B96396}" destId="{769FB2B3-E202-442D-ADB5-1BE18D291ECD}" srcOrd="2" destOrd="0" presId="urn:microsoft.com/office/officeart/2008/layout/HalfCircleOrganizationChart"/>
    <dgm:cxn modelId="{25BD8117-5139-4562-94C7-E25B17F18FC2}" type="presParOf" srcId="{6B8F8ED9-2CF7-43C7-B811-F39B70B96396}" destId="{9C150D48-B3E3-4832-9E89-57D0F242E696}" srcOrd="3" destOrd="0" presId="urn:microsoft.com/office/officeart/2008/layout/HalfCircleOrganizationChart"/>
    <dgm:cxn modelId="{2EF69462-59D8-4F6D-B04F-78331105855C}" type="presParOf" srcId="{9C150D48-B3E3-4832-9E89-57D0F242E696}" destId="{357D8E88-50CB-4EC3-81F1-63A65803941F}" srcOrd="0" destOrd="0" presId="urn:microsoft.com/office/officeart/2008/layout/HalfCircleOrganizationChart"/>
    <dgm:cxn modelId="{C4914873-E827-412D-89E6-5AB984DC583B}" type="presParOf" srcId="{357D8E88-50CB-4EC3-81F1-63A65803941F}" destId="{07A7C4BA-9E9C-492F-969F-8EE29B3845FE}" srcOrd="0" destOrd="0" presId="urn:microsoft.com/office/officeart/2008/layout/HalfCircleOrganizationChart"/>
    <dgm:cxn modelId="{0741ED9A-3986-4F51-AC1E-6FB18EEBBE03}" type="presParOf" srcId="{357D8E88-50CB-4EC3-81F1-63A65803941F}" destId="{F3E30858-5A0D-434B-BEC8-BA4E616525CC}" srcOrd="1" destOrd="0" presId="urn:microsoft.com/office/officeart/2008/layout/HalfCircleOrganizationChart"/>
    <dgm:cxn modelId="{5F68AF31-4DEE-4B07-BBC4-00B288AF0874}" type="presParOf" srcId="{357D8E88-50CB-4EC3-81F1-63A65803941F}" destId="{7249C36A-DF99-4BF5-8FE5-1828EFC6265A}" srcOrd="2" destOrd="0" presId="urn:microsoft.com/office/officeart/2008/layout/HalfCircleOrganizationChart"/>
    <dgm:cxn modelId="{92A2A2E2-F651-4CDD-BA3C-89893C0B184B}" type="presParOf" srcId="{357D8E88-50CB-4EC3-81F1-63A65803941F}" destId="{C5EE6E0E-267C-44E7-BA79-B2677B27025A}" srcOrd="3" destOrd="0" presId="urn:microsoft.com/office/officeart/2008/layout/HalfCircleOrganizationChart"/>
    <dgm:cxn modelId="{0531DC21-6A04-4E90-A375-85B8E1CC675D}" type="presParOf" srcId="{9C150D48-B3E3-4832-9E89-57D0F242E696}" destId="{74F53560-AFBE-4C26-93F2-B37117248B03}" srcOrd="1" destOrd="0" presId="urn:microsoft.com/office/officeart/2008/layout/HalfCircleOrganizationChart"/>
    <dgm:cxn modelId="{AF2879BC-8F98-4C59-836C-E27BDAE4DB98}" type="presParOf" srcId="{9C150D48-B3E3-4832-9E89-57D0F242E696}" destId="{4F366EFC-677A-4626-9CFF-09A4FC92A642}" srcOrd="2" destOrd="0" presId="urn:microsoft.com/office/officeart/2008/layout/HalfCircleOrganizationChart"/>
    <dgm:cxn modelId="{C111817E-F14B-48C2-BA90-0F8206FF5160}" type="presParOf" srcId="{1B965E3E-0E3C-4E6B-B848-38A693FA1113}" destId="{4E790E78-2B88-4923-B950-1BFCDC680847}" srcOrd="2" destOrd="0" presId="urn:microsoft.com/office/officeart/2008/layout/HalfCircleOrganizationChar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AFEB13-245A-4B93-AA13-54A39B6D678A}"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93A46C94-7F8F-452A-AF01-FF2B444F094D}">
      <dgm:prSet custT="1"/>
      <dgm:spPr/>
      <dgm:t>
        <a:bodyPr/>
        <a:lstStyle/>
        <a:p>
          <a:r>
            <a:rPr lang="nl-BE" sz="2000" b="1" dirty="0"/>
            <a:t>Art. 60. Récidive</a:t>
          </a:r>
        </a:p>
        <a:p>
          <a:r>
            <a:rPr lang="nl-BE" sz="2000" i="1" dirty="0"/>
            <a:t>NB. </a:t>
          </a:r>
          <a:r>
            <a:rPr lang="nl-BE" sz="2000" dirty="0"/>
            <a:t>La </a:t>
          </a:r>
          <a:r>
            <a:rPr lang="nl-BE" sz="2000" dirty="0" err="1"/>
            <a:t>commission</a:t>
          </a:r>
          <a:r>
            <a:rPr lang="nl-BE" sz="2000" dirty="0"/>
            <a:t> de </a:t>
          </a:r>
          <a:r>
            <a:rPr lang="nl-BE" sz="2000" dirty="0" err="1"/>
            <a:t>réforme</a:t>
          </a:r>
          <a:r>
            <a:rPr lang="nl-BE" sz="2000" dirty="0"/>
            <a:t> a </a:t>
          </a:r>
          <a:r>
            <a:rPr lang="nl-BE" sz="2000" dirty="0" err="1"/>
            <a:t>toujours</a:t>
          </a:r>
          <a:r>
            <a:rPr lang="nl-BE" sz="2000" dirty="0"/>
            <a:t> </a:t>
          </a:r>
          <a:r>
            <a:rPr lang="nl-BE" sz="2000" dirty="0" err="1"/>
            <a:t>été</a:t>
          </a:r>
          <a:r>
            <a:rPr lang="nl-BE" sz="2000" dirty="0"/>
            <a:t> </a:t>
          </a:r>
          <a:r>
            <a:rPr lang="nl-BE" sz="2000" dirty="0" err="1"/>
            <a:t>résolument</a:t>
          </a:r>
          <a:r>
            <a:rPr lang="nl-BE" sz="2000" dirty="0"/>
            <a:t> </a:t>
          </a:r>
          <a:r>
            <a:rPr lang="nl-BE" sz="2000" dirty="0" err="1"/>
            <a:t>opposée</a:t>
          </a:r>
          <a:r>
            <a:rPr lang="nl-BE" sz="2000" dirty="0"/>
            <a:t> à </a:t>
          </a:r>
          <a:r>
            <a:rPr lang="nl-BE" sz="2000" dirty="0" err="1"/>
            <a:t>un</a:t>
          </a:r>
          <a:r>
            <a:rPr lang="nl-BE" sz="2000" dirty="0"/>
            <a:t> régime </a:t>
          </a:r>
          <a:r>
            <a:rPr lang="nl-BE" sz="2000" dirty="0" err="1"/>
            <a:t>d’aggravation</a:t>
          </a:r>
          <a:r>
            <a:rPr lang="nl-BE" sz="2000" dirty="0"/>
            <a:t> des </a:t>
          </a:r>
          <a:r>
            <a:rPr lang="nl-BE" sz="2000" dirty="0" err="1"/>
            <a:t>peines</a:t>
          </a:r>
          <a:r>
            <a:rPr lang="nl-BE" sz="2000" dirty="0"/>
            <a:t> </a:t>
          </a:r>
          <a:r>
            <a:rPr lang="nl-BE" sz="2000" dirty="0" err="1"/>
            <a:t>fondée</a:t>
          </a:r>
          <a:r>
            <a:rPr lang="nl-BE" sz="2000" dirty="0"/>
            <a:t> </a:t>
          </a:r>
          <a:r>
            <a:rPr lang="nl-BE" sz="2000" dirty="0" err="1"/>
            <a:t>sur</a:t>
          </a:r>
          <a:r>
            <a:rPr lang="nl-BE" sz="2000" dirty="0"/>
            <a:t> la récidive générale, la </a:t>
          </a:r>
          <a:r>
            <a:rPr lang="nl-BE" sz="2000" dirty="0" err="1"/>
            <a:t>fourchette</a:t>
          </a:r>
          <a:r>
            <a:rPr lang="nl-BE" sz="2000" dirty="0"/>
            <a:t> </a:t>
          </a:r>
          <a:r>
            <a:rPr lang="nl-BE" sz="2000" dirty="0" err="1"/>
            <a:t>prévue</a:t>
          </a:r>
          <a:r>
            <a:rPr lang="nl-BE" sz="2000" dirty="0"/>
            <a:t> dans les </a:t>
          </a:r>
          <a:r>
            <a:rPr lang="nl-BE" sz="2000" dirty="0" err="1"/>
            <a:t>niveaux</a:t>
          </a:r>
          <a:r>
            <a:rPr lang="nl-BE" sz="2000" dirty="0"/>
            <a:t> de </a:t>
          </a:r>
          <a:r>
            <a:rPr lang="nl-BE" sz="2000" dirty="0" err="1"/>
            <a:t>peine</a:t>
          </a:r>
          <a:r>
            <a:rPr lang="nl-BE" sz="2000" dirty="0"/>
            <a:t> </a:t>
          </a:r>
          <a:r>
            <a:rPr lang="nl-BE" sz="2000" dirty="0" err="1"/>
            <a:t>permettant</a:t>
          </a:r>
          <a:r>
            <a:rPr lang="nl-BE" sz="2000" dirty="0"/>
            <a:t> de </a:t>
          </a:r>
          <a:r>
            <a:rPr lang="nl-BE" sz="2000" dirty="0" err="1"/>
            <a:t>rencontrer</a:t>
          </a:r>
          <a:r>
            <a:rPr lang="nl-BE" sz="2000" dirty="0"/>
            <a:t> </a:t>
          </a:r>
          <a:r>
            <a:rPr lang="nl-BE" sz="2000" dirty="0" err="1"/>
            <a:t>cette</a:t>
          </a:r>
          <a:r>
            <a:rPr lang="nl-BE" sz="2000" dirty="0"/>
            <a:t> </a:t>
          </a:r>
          <a:r>
            <a:rPr lang="nl-BE" sz="2000" dirty="0" err="1"/>
            <a:t>problématique</a:t>
          </a:r>
          <a:r>
            <a:rPr lang="nl-BE" sz="2000" dirty="0"/>
            <a:t>.</a:t>
          </a:r>
          <a:endParaRPr lang="en-US" sz="2000" dirty="0"/>
        </a:p>
      </dgm:t>
    </dgm:pt>
    <dgm:pt modelId="{8D5DC67F-2CF5-4B4D-B3AB-5DDAB313C2BF}" type="parTrans" cxnId="{FA33350D-E500-4763-BC47-478B5E2F66C0}">
      <dgm:prSet/>
      <dgm:spPr/>
      <dgm:t>
        <a:bodyPr/>
        <a:lstStyle/>
        <a:p>
          <a:endParaRPr lang="en-US"/>
        </a:p>
      </dgm:t>
    </dgm:pt>
    <dgm:pt modelId="{0C4C54BA-76DB-4B09-B260-1A2B78954F2F}" type="sibTrans" cxnId="{FA33350D-E500-4763-BC47-478B5E2F66C0}">
      <dgm:prSet/>
      <dgm:spPr/>
      <dgm:t>
        <a:bodyPr/>
        <a:lstStyle/>
        <a:p>
          <a:endParaRPr lang="en-US"/>
        </a:p>
      </dgm:t>
    </dgm:pt>
    <dgm:pt modelId="{EFD503EE-AAC9-488B-B86F-EDEFF62D7CB6}">
      <dgm:prSet/>
      <dgm:spPr/>
      <dgm:t>
        <a:bodyPr/>
        <a:lstStyle/>
        <a:p>
          <a:r>
            <a:rPr lang="nl-BE" b="1" dirty="0"/>
            <a:t>Art. 60, alinéa 1er </a:t>
          </a:r>
        </a:p>
        <a:p>
          <a:r>
            <a:rPr lang="nl-BE" dirty="0"/>
            <a:t>Récidive </a:t>
          </a:r>
          <a:r>
            <a:rPr lang="nl-BE" u="sng" dirty="0" err="1"/>
            <a:t>facultative</a:t>
          </a:r>
          <a:r>
            <a:rPr lang="nl-BE" dirty="0"/>
            <a:t> temporaire (5 </a:t>
          </a:r>
          <a:r>
            <a:rPr lang="nl-BE" dirty="0" err="1"/>
            <a:t>ans</a:t>
          </a:r>
          <a:r>
            <a:rPr lang="nl-BE" dirty="0"/>
            <a:t>) pour les </a:t>
          </a:r>
          <a:r>
            <a:rPr lang="nl-BE" dirty="0" err="1"/>
            <a:t>peines</a:t>
          </a:r>
          <a:r>
            <a:rPr lang="nl-BE" dirty="0"/>
            <a:t> de niveau 1, 2, 3, 4, 5 </a:t>
          </a:r>
          <a:r>
            <a:rPr lang="nl-BE" dirty="0" err="1"/>
            <a:t>ou</a:t>
          </a:r>
          <a:r>
            <a:rPr lang="nl-BE" dirty="0"/>
            <a:t> 6.</a:t>
          </a:r>
        </a:p>
        <a:p>
          <a:r>
            <a:rPr lang="nl-BE" dirty="0"/>
            <a:t> </a:t>
          </a:r>
          <a:r>
            <a:rPr lang="nl-BE" dirty="0">
              <a:solidFill>
                <a:schemeClr val="accent1">
                  <a:lumMod val="40000"/>
                  <a:lumOff val="60000"/>
                </a:schemeClr>
              </a:solidFill>
            </a:rPr>
            <a:t>Antécédent </a:t>
          </a:r>
          <a:r>
            <a:rPr lang="nl-BE" dirty="0" err="1">
              <a:solidFill>
                <a:schemeClr val="accent1">
                  <a:lumMod val="40000"/>
                  <a:lumOff val="60000"/>
                </a:schemeClr>
              </a:solidFill>
            </a:rPr>
            <a:t>quelconque</a:t>
          </a:r>
          <a:r>
            <a:rPr lang="nl-BE" dirty="0">
              <a:solidFill>
                <a:schemeClr val="accent1">
                  <a:lumMod val="40000"/>
                  <a:lumOff val="60000"/>
                </a:schemeClr>
              </a:solidFill>
            </a:rPr>
            <a:t> </a:t>
          </a:r>
          <a:r>
            <a:rPr lang="nl-BE" dirty="0"/>
            <a:t>dans les 5 </a:t>
          </a:r>
          <a:r>
            <a:rPr lang="nl-BE" dirty="0" err="1"/>
            <a:t>ans</a:t>
          </a:r>
          <a:r>
            <a:rPr lang="nl-BE" dirty="0"/>
            <a:t> </a:t>
          </a:r>
          <a:r>
            <a:rPr lang="nl-BE" dirty="0" err="1"/>
            <a:t>précédents</a:t>
          </a:r>
          <a:r>
            <a:rPr lang="nl-BE" dirty="0"/>
            <a:t> (</a:t>
          </a:r>
          <a:r>
            <a:rPr lang="nl-BE" dirty="0" err="1"/>
            <a:t>peu</a:t>
          </a:r>
          <a:r>
            <a:rPr lang="nl-BE" dirty="0"/>
            <a:t> </a:t>
          </a:r>
          <a:r>
            <a:rPr lang="nl-BE" dirty="0" err="1"/>
            <a:t>importe</a:t>
          </a:r>
          <a:r>
            <a:rPr lang="nl-BE" dirty="0"/>
            <a:t> la </a:t>
          </a:r>
          <a:r>
            <a:rPr lang="nl-BE" dirty="0" err="1"/>
            <a:t>peine</a:t>
          </a:r>
          <a:r>
            <a:rPr lang="nl-BE" dirty="0"/>
            <a:t> : </a:t>
          </a:r>
          <a:r>
            <a:rPr lang="nl-BE" dirty="0" err="1"/>
            <a:t>peine</a:t>
          </a:r>
          <a:r>
            <a:rPr lang="nl-BE" dirty="0"/>
            <a:t> de </a:t>
          </a:r>
          <a:r>
            <a:rPr lang="nl-BE" dirty="0" err="1"/>
            <a:t>travail</a:t>
          </a:r>
          <a:r>
            <a:rPr lang="nl-BE" dirty="0"/>
            <a:t>, </a:t>
          </a:r>
          <a:r>
            <a:rPr lang="nl-BE" dirty="0" err="1"/>
            <a:t>amende</a:t>
          </a:r>
          <a:r>
            <a:rPr lang="nl-BE" dirty="0"/>
            <a:t>, </a:t>
          </a:r>
          <a:r>
            <a:rPr lang="nl-BE" dirty="0" err="1"/>
            <a:t>condamnation</a:t>
          </a:r>
          <a:r>
            <a:rPr lang="nl-BE" dirty="0"/>
            <a:t> par </a:t>
          </a:r>
          <a:r>
            <a:rPr lang="nl-BE" dirty="0" err="1"/>
            <a:t>déclaration</a:t>
          </a:r>
          <a:r>
            <a:rPr lang="nl-BE" dirty="0"/>
            <a:t> de </a:t>
          </a:r>
          <a:r>
            <a:rPr lang="nl-BE" dirty="0" err="1"/>
            <a:t>culpabilité</a:t>
          </a:r>
          <a:r>
            <a:rPr lang="nl-BE" dirty="0"/>
            <a:t>…). </a:t>
          </a:r>
        </a:p>
        <a:p>
          <a:r>
            <a:rPr lang="nl-BE" dirty="0" err="1"/>
            <a:t>Peine</a:t>
          </a:r>
          <a:r>
            <a:rPr lang="nl-BE" dirty="0"/>
            <a:t> </a:t>
          </a:r>
          <a:r>
            <a:rPr lang="nl-BE" dirty="0" err="1"/>
            <a:t>rehaussée</a:t>
          </a:r>
          <a:r>
            <a:rPr lang="nl-BE" dirty="0"/>
            <a:t> </a:t>
          </a:r>
          <a:r>
            <a:rPr lang="nl-BE" dirty="0" err="1"/>
            <a:t>d’un</a:t>
          </a:r>
          <a:r>
            <a:rPr lang="nl-BE" dirty="0"/>
            <a:t> niveau.</a:t>
          </a:r>
          <a:endParaRPr lang="en-US" dirty="0"/>
        </a:p>
      </dgm:t>
    </dgm:pt>
    <dgm:pt modelId="{28072373-A163-41A4-8970-B2CFCDEA62E6}" type="parTrans" cxnId="{B27FC99E-00C5-46E4-8971-D5DDB69D4257}">
      <dgm:prSet/>
      <dgm:spPr/>
      <dgm:t>
        <a:bodyPr/>
        <a:lstStyle/>
        <a:p>
          <a:endParaRPr lang="en-US"/>
        </a:p>
      </dgm:t>
    </dgm:pt>
    <dgm:pt modelId="{F76D8762-7299-4D5B-B8EC-5BEBB684B61C}" type="sibTrans" cxnId="{B27FC99E-00C5-46E4-8971-D5DDB69D4257}">
      <dgm:prSet/>
      <dgm:spPr/>
      <dgm:t>
        <a:bodyPr/>
        <a:lstStyle/>
        <a:p>
          <a:endParaRPr lang="en-US"/>
        </a:p>
      </dgm:t>
    </dgm:pt>
    <dgm:pt modelId="{9AED0F8A-36B9-4628-8238-6BAA3AE53695}">
      <dgm:prSet/>
      <dgm:spPr/>
      <dgm:t>
        <a:bodyPr/>
        <a:lstStyle/>
        <a:p>
          <a:r>
            <a:rPr lang="nl-BE" b="1" dirty="0"/>
            <a:t>Art. 60, alinéa 2 </a:t>
          </a:r>
        </a:p>
        <a:p>
          <a:r>
            <a:rPr lang="nl-BE" dirty="0"/>
            <a:t>Récidive </a:t>
          </a:r>
          <a:r>
            <a:rPr lang="nl-BE" dirty="0" err="1"/>
            <a:t>perpétuelle</a:t>
          </a:r>
          <a:r>
            <a:rPr lang="nl-BE" dirty="0"/>
            <a:t> pour les </a:t>
          </a:r>
          <a:r>
            <a:rPr lang="nl-BE" dirty="0" err="1"/>
            <a:t>peines</a:t>
          </a:r>
          <a:r>
            <a:rPr lang="nl-BE" dirty="0"/>
            <a:t> de niveau 7 </a:t>
          </a:r>
          <a:r>
            <a:rPr lang="nl-BE" dirty="0" err="1"/>
            <a:t>après</a:t>
          </a:r>
          <a:r>
            <a:rPr lang="nl-BE" dirty="0"/>
            <a:t> </a:t>
          </a:r>
          <a:r>
            <a:rPr lang="nl-BE" dirty="0" err="1"/>
            <a:t>une</a:t>
          </a:r>
          <a:r>
            <a:rPr lang="nl-BE" dirty="0"/>
            <a:t> </a:t>
          </a:r>
          <a:r>
            <a:rPr lang="nl-BE" dirty="0" err="1"/>
            <a:t>condamnation</a:t>
          </a:r>
          <a:r>
            <a:rPr lang="nl-BE" dirty="0"/>
            <a:t> à </a:t>
          </a:r>
          <a:r>
            <a:rPr lang="nl-BE" dirty="0" err="1"/>
            <a:t>une</a:t>
          </a:r>
          <a:r>
            <a:rPr lang="nl-BE" dirty="0"/>
            <a:t> </a:t>
          </a:r>
          <a:r>
            <a:rPr lang="nl-BE" dirty="0" err="1"/>
            <a:t>peine</a:t>
          </a:r>
          <a:r>
            <a:rPr lang="nl-BE" dirty="0"/>
            <a:t> de niveau 7 </a:t>
          </a:r>
          <a:r>
            <a:rPr lang="nl-BE" dirty="0" err="1"/>
            <a:t>ou</a:t>
          </a:r>
          <a:r>
            <a:rPr lang="nl-BE" dirty="0"/>
            <a:t> 8 : min. 22 </a:t>
          </a:r>
          <a:r>
            <a:rPr lang="nl-BE" dirty="0" err="1"/>
            <a:t>ans</a:t>
          </a:r>
          <a:r>
            <a:rPr lang="nl-BE" dirty="0"/>
            <a:t> </a:t>
          </a:r>
          <a:r>
            <a:rPr lang="nl-BE" dirty="0" err="1"/>
            <a:t>d’emprisonnement</a:t>
          </a:r>
          <a:r>
            <a:rPr lang="nl-BE" dirty="0"/>
            <a:t> (</a:t>
          </a:r>
          <a:r>
            <a:rPr lang="nl-BE" dirty="0" err="1"/>
            <a:t>ou</a:t>
          </a:r>
          <a:r>
            <a:rPr lang="nl-BE" dirty="0"/>
            <a:t> 17 </a:t>
          </a:r>
          <a:r>
            <a:rPr lang="nl-BE" dirty="0" err="1"/>
            <a:t>ans</a:t>
          </a:r>
          <a:r>
            <a:rPr lang="nl-BE" dirty="0"/>
            <a:t> de </a:t>
          </a:r>
          <a:r>
            <a:rPr lang="nl-BE" dirty="0" err="1"/>
            <a:t>traitement</a:t>
          </a:r>
          <a:r>
            <a:rPr lang="nl-BE" dirty="0"/>
            <a:t> sous </a:t>
          </a:r>
          <a:r>
            <a:rPr lang="nl-BE" dirty="0" err="1"/>
            <a:t>privation</a:t>
          </a:r>
          <a:r>
            <a:rPr lang="nl-BE" dirty="0"/>
            <a:t> de </a:t>
          </a:r>
          <a:r>
            <a:rPr lang="nl-BE" dirty="0" err="1"/>
            <a:t>liberté</a:t>
          </a:r>
          <a:r>
            <a:rPr lang="nl-BE" dirty="0"/>
            <a:t>).</a:t>
          </a:r>
        </a:p>
        <a:p>
          <a:r>
            <a:rPr lang="nl-BE" dirty="0"/>
            <a:t>Récidive obligatoire mais peut </a:t>
          </a:r>
          <a:r>
            <a:rPr lang="nl-BE" dirty="0" err="1"/>
            <a:t>être</a:t>
          </a:r>
          <a:r>
            <a:rPr lang="nl-BE" dirty="0"/>
            <a:t> </a:t>
          </a:r>
          <a:r>
            <a:rPr lang="nl-BE" dirty="0" err="1"/>
            <a:t>neutralisée</a:t>
          </a:r>
          <a:r>
            <a:rPr lang="nl-BE" dirty="0"/>
            <a:t> par </a:t>
          </a:r>
          <a:r>
            <a:rPr lang="nl-BE" dirty="0" err="1"/>
            <a:t>l’effet</a:t>
          </a:r>
          <a:r>
            <a:rPr lang="nl-BE" dirty="0"/>
            <a:t> des </a:t>
          </a:r>
          <a:r>
            <a:rPr lang="nl-BE" dirty="0" err="1"/>
            <a:t>circonstances</a:t>
          </a:r>
          <a:r>
            <a:rPr lang="nl-BE" dirty="0"/>
            <a:t> </a:t>
          </a:r>
          <a:r>
            <a:rPr lang="nl-BE" dirty="0" err="1"/>
            <a:t>atténuantes</a:t>
          </a:r>
          <a:endParaRPr lang="en-US" dirty="0"/>
        </a:p>
      </dgm:t>
    </dgm:pt>
    <dgm:pt modelId="{8C1AD04E-5093-4135-94D6-3661FD590651}" type="parTrans" cxnId="{14FB2568-AA4F-4607-8F3D-818728E59A2A}">
      <dgm:prSet/>
      <dgm:spPr/>
      <dgm:t>
        <a:bodyPr/>
        <a:lstStyle/>
        <a:p>
          <a:endParaRPr lang="en-US"/>
        </a:p>
      </dgm:t>
    </dgm:pt>
    <dgm:pt modelId="{E68EEB98-840F-41C1-A5DD-68FA84AA3A26}" type="sibTrans" cxnId="{14FB2568-AA4F-4607-8F3D-818728E59A2A}">
      <dgm:prSet/>
      <dgm:spPr/>
      <dgm:t>
        <a:bodyPr/>
        <a:lstStyle/>
        <a:p>
          <a:endParaRPr lang="en-US"/>
        </a:p>
      </dgm:t>
    </dgm:pt>
    <dgm:pt modelId="{8204BC30-88BF-4018-A133-6439B42A62E2}" type="pres">
      <dgm:prSet presAssocID="{6AAFEB13-245A-4B93-AA13-54A39B6D678A}" presName="diagram" presStyleCnt="0">
        <dgm:presLayoutVars>
          <dgm:dir/>
          <dgm:resizeHandles val="exact"/>
        </dgm:presLayoutVars>
      </dgm:prSet>
      <dgm:spPr/>
    </dgm:pt>
    <dgm:pt modelId="{69252DD5-E814-4B62-AA13-936F187570AD}" type="pres">
      <dgm:prSet presAssocID="{93A46C94-7F8F-452A-AF01-FF2B444F094D}" presName="node" presStyleLbl="node1" presStyleIdx="0" presStyleCnt="3" custScaleX="152373" custScaleY="88004" custLinFactNeighborX="298" custLinFactNeighborY="-22370">
        <dgm:presLayoutVars>
          <dgm:bulletEnabled val="1"/>
        </dgm:presLayoutVars>
      </dgm:prSet>
      <dgm:spPr/>
    </dgm:pt>
    <dgm:pt modelId="{9D6CFE4B-4B9F-4B5C-8A4F-F7EC7E829C2D}" type="pres">
      <dgm:prSet presAssocID="{0C4C54BA-76DB-4B09-B260-1A2B78954F2F}" presName="sibTrans" presStyleCnt="0"/>
      <dgm:spPr/>
    </dgm:pt>
    <dgm:pt modelId="{13604C38-B9CB-4EBF-B380-684FFAAF93AB}" type="pres">
      <dgm:prSet presAssocID="{EFD503EE-AAC9-488B-B86F-EDEFF62D7CB6}" presName="node" presStyleLbl="node1" presStyleIdx="1" presStyleCnt="3" custLinFactNeighborX="366" custLinFactNeighborY="-38714">
        <dgm:presLayoutVars>
          <dgm:bulletEnabled val="1"/>
        </dgm:presLayoutVars>
      </dgm:prSet>
      <dgm:spPr/>
    </dgm:pt>
    <dgm:pt modelId="{B61CEEE7-BB7F-4CAF-8B80-6FA599EAFEBD}" type="pres">
      <dgm:prSet presAssocID="{F76D8762-7299-4D5B-B8EC-5BEBB684B61C}" presName="sibTrans" presStyleCnt="0"/>
      <dgm:spPr/>
    </dgm:pt>
    <dgm:pt modelId="{F7876AA7-D9D3-4B3E-A925-23A23DF4586B}" type="pres">
      <dgm:prSet presAssocID="{9AED0F8A-36B9-4628-8238-6BAA3AE53695}" presName="node" presStyleLbl="node1" presStyleIdx="2" presStyleCnt="3" custLinFactNeighborX="26" custLinFactNeighborY="-37606">
        <dgm:presLayoutVars>
          <dgm:bulletEnabled val="1"/>
        </dgm:presLayoutVars>
      </dgm:prSet>
      <dgm:spPr/>
    </dgm:pt>
  </dgm:ptLst>
  <dgm:cxnLst>
    <dgm:cxn modelId="{FA33350D-E500-4763-BC47-478B5E2F66C0}" srcId="{6AAFEB13-245A-4B93-AA13-54A39B6D678A}" destId="{93A46C94-7F8F-452A-AF01-FF2B444F094D}" srcOrd="0" destOrd="0" parTransId="{8D5DC67F-2CF5-4B4D-B3AB-5DDAB313C2BF}" sibTransId="{0C4C54BA-76DB-4B09-B260-1A2B78954F2F}"/>
    <dgm:cxn modelId="{A510D713-1818-43DC-8B07-4B3782DE8969}" type="presOf" srcId="{9AED0F8A-36B9-4628-8238-6BAA3AE53695}" destId="{F7876AA7-D9D3-4B3E-A925-23A23DF4586B}" srcOrd="0" destOrd="0" presId="urn:microsoft.com/office/officeart/2005/8/layout/default"/>
    <dgm:cxn modelId="{62255C1D-9381-495E-865D-2434FEF47C6B}" type="presOf" srcId="{EFD503EE-AAC9-488B-B86F-EDEFF62D7CB6}" destId="{13604C38-B9CB-4EBF-B380-684FFAAF93AB}" srcOrd="0" destOrd="0" presId="urn:microsoft.com/office/officeart/2005/8/layout/default"/>
    <dgm:cxn modelId="{FD21C267-58EA-409E-BB7B-D2A39431CF5C}" type="presOf" srcId="{6AAFEB13-245A-4B93-AA13-54A39B6D678A}" destId="{8204BC30-88BF-4018-A133-6439B42A62E2}" srcOrd="0" destOrd="0" presId="urn:microsoft.com/office/officeart/2005/8/layout/default"/>
    <dgm:cxn modelId="{14FB2568-AA4F-4607-8F3D-818728E59A2A}" srcId="{6AAFEB13-245A-4B93-AA13-54A39B6D678A}" destId="{9AED0F8A-36B9-4628-8238-6BAA3AE53695}" srcOrd="2" destOrd="0" parTransId="{8C1AD04E-5093-4135-94D6-3661FD590651}" sibTransId="{E68EEB98-840F-41C1-A5DD-68FA84AA3A26}"/>
    <dgm:cxn modelId="{B27FC99E-00C5-46E4-8971-D5DDB69D4257}" srcId="{6AAFEB13-245A-4B93-AA13-54A39B6D678A}" destId="{EFD503EE-AAC9-488B-B86F-EDEFF62D7CB6}" srcOrd="1" destOrd="0" parTransId="{28072373-A163-41A4-8970-B2CFCDEA62E6}" sibTransId="{F76D8762-7299-4D5B-B8EC-5BEBB684B61C}"/>
    <dgm:cxn modelId="{BB0350F3-BFD8-4974-8B62-355FE57FEAD2}" type="presOf" srcId="{93A46C94-7F8F-452A-AF01-FF2B444F094D}" destId="{69252DD5-E814-4B62-AA13-936F187570AD}" srcOrd="0" destOrd="0" presId="urn:microsoft.com/office/officeart/2005/8/layout/default"/>
    <dgm:cxn modelId="{8D083C8D-D772-412B-B57A-43FBE0F92D0A}" type="presParOf" srcId="{8204BC30-88BF-4018-A133-6439B42A62E2}" destId="{69252DD5-E814-4B62-AA13-936F187570AD}" srcOrd="0" destOrd="0" presId="urn:microsoft.com/office/officeart/2005/8/layout/default"/>
    <dgm:cxn modelId="{CE08D7AB-7222-469F-B1D1-F74A36F5452E}" type="presParOf" srcId="{8204BC30-88BF-4018-A133-6439B42A62E2}" destId="{9D6CFE4B-4B9F-4B5C-8A4F-F7EC7E829C2D}" srcOrd="1" destOrd="0" presId="urn:microsoft.com/office/officeart/2005/8/layout/default"/>
    <dgm:cxn modelId="{F05C1B67-03B5-47C0-B043-87FA42416761}" type="presParOf" srcId="{8204BC30-88BF-4018-A133-6439B42A62E2}" destId="{13604C38-B9CB-4EBF-B380-684FFAAF93AB}" srcOrd="2" destOrd="0" presId="urn:microsoft.com/office/officeart/2005/8/layout/default"/>
    <dgm:cxn modelId="{86B61646-3FF3-4388-B52E-DF8C211278CF}" type="presParOf" srcId="{8204BC30-88BF-4018-A133-6439B42A62E2}" destId="{B61CEEE7-BB7F-4CAF-8B80-6FA599EAFEBD}" srcOrd="3" destOrd="0" presId="urn:microsoft.com/office/officeart/2005/8/layout/default"/>
    <dgm:cxn modelId="{FE997E23-6302-4108-9C7A-1DF10F7878AE}" type="presParOf" srcId="{8204BC30-88BF-4018-A133-6439B42A62E2}" destId="{F7876AA7-D9D3-4B3E-A925-23A23DF4586B}" srcOrd="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C9A6EC85-D6DD-43C5-8522-F0444974093B}"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fr-BE"/>
        </a:p>
      </dgm:t>
    </dgm:pt>
    <dgm:pt modelId="{D1A632E6-3ADE-415B-AD01-59B9AAFB90E1}">
      <dgm:prSet/>
      <dgm:spPr>
        <a:solidFill>
          <a:schemeClr val="bg1"/>
        </a:solidFill>
      </dgm:spPr>
      <dgm:t>
        <a:bodyPr/>
        <a:lstStyle/>
        <a:p>
          <a:r>
            <a:rPr lang="fr-FR" b="1">
              <a:solidFill>
                <a:schemeClr val="tx1"/>
              </a:solidFill>
            </a:rPr>
            <a:t>Art. 64 La suspension du prononcé de la condamnation</a:t>
          </a:r>
          <a:endParaRPr lang="fr-BE">
            <a:solidFill>
              <a:schemeClr val="tx1"/>
            </a:solidFill>
          </a:endParaRPr>
        </a:p>
      </dgm:t>
    </dgm:pt>
    <dgm:pt modelId="{2151C9AF-1BCC-46A4-A593-8386C4812DAA}" type="parTrans" cxnId="{A16E9C99-A5BD-4A25-AB0E-B96A38E9856C}">
      <dgm:prSet/>
      <dgm:spPr/>
      <dgm:t>
        <a:bodyPr/>
        <a:lstStyle/>
        <a:p>
          <a:endParaRPr lang="fr-BE"/>
        </a:p>
      </dgm:t>
    </dgm:pt>
    <dgm:pt modelId="{5723F6DA-7BA7-4FD1-BDE4-A796B6602E3D}" type="sibTrans" cxnId="{A16E9C99-A5BD-4A25-AB0E-B96A38E9856C}">
      <dgm:prSet/>
      <dgm:spPr/>
      <dgm:t>
        <a:bodyPr/>
        <a:lstStyle/>
        <a:p>
          <a:endParaRPr lang="fr-BE"/>
        </a:p>
      </dgm:t>
    </dgm:pt>
    <dgm:pt modelId="{33A33679-0C47-47E2-A316-5F46DC591496}">
      <dgm:prSet/>
      <dgm:spPr>
        <a:solidFill>
          <a:schemeClr val="bg1"/>
        </a:solidFill>
      </dgm:spPr>
      <dgm:t>
        <a:bodyPr/>
        <a:lstStyle/>
        <a:p>
          <a:r>
            <a:rPr lang="fr-FR">
              <a:solidFill>
                <a:schemeClr val="tx1"/>
              </a:solidFill>
            </a:rPr>
            <a:t>Compte tenu de la peine de probation, suppression de la suspension probatoire.</a:t>
          </a:r>
          <a:endParaRPr lang="fr-BE">
            <a:solidFill>
              <a:schemeClr val="tx1"/>
            </a:solidFill>
          </a:endParaRPr>
        </a:p>
      </dgm:t>
    </dgm:pt>
    <dgm:pt modelId="{B1A0B62E-B522-4683-9FA4-FD2030D7FD97}" type="parTrans" cxnId="{A8E50DF2-C3B2-457D-BB32-08A6B0776E43}">
      <dgm:prSet/>
      <dgm:spPr/>
      <dgm:t>
        <a:bodyPr/>
        <a:lstStyle/>
        <a:p>
          <a:endParaRPr lang="fr-BE"/>
        </a:p>
      </dgm:t>
    </dgm:pt>
    <dgm:pt modelId="{2C80266B-6C64-40C0-B2E9-14F2C5481F0C}" type="sibTrans" cxnId="{A8E50DF2-C3B2-457D-BB32-08A6B0776E43}">
      <dgm:prSet/>
      <dgm:spPr/>
      <dgm:t>
        <a:bodyPr/>
        <a:lstStyle/>
        <a:p>
          <a:endParaRPr lang="fr-BE"/>
        </a:p>
      </dgm:t>
    </dgm:pt>
    <dgm:pt modelId="{2F693DCC-63A4-47A1-993B-07C85281A647}">
      <dgm:prSet/>
      <dgm:spPr>
        <a:solidFill>
          <a:schemeClr val="bg1"/>
        </a:solidFill>
      </dgm:spPr>
      <dgm:t>
        <a:bodyPr/>
        <a:lstStyle/>
        <a:p>
          <a:r>
            <a:rPr lang="fr-FR" dirty="0">
              <a:solidFill>
                <a:schemeClr val="accent1">
                  <a:lumMod val="75000"/>
                </a:schemeClr>
              </a:solidFill>
            </a:rPr>
            <a:t>Plus de condition relative aux antécédents.</a:t>
          </a:r>
          <a:endParaRPr lang="fr-BE" dirty="0">
            <a:solidFill>
              <a:schemeClr val="accent1">
                <a:lumMod val="75000"/>
              </a:schemeClr>
            </a:solidFill>
          </a:endParaRPr>
        </a:p>
      </dgm:t>
    </dgm:pt>
    <dgm:pt modelId="{B684A572-1C4E-4A40-8982-D5FD8401AF22}" type="parTrans" cxnId="{BBFE9347-DF8D-4E20-A41F-C1134D3F92FF}">
      <dgm:prSet/>
      <dgm:spPr/>
      <dgm:t>
        <a:bodyPr/>
        <a:lstStyle/>
        <a:p>
          <a:endParaRPr lang="fr-BE"/>
        </a:p>
      </dgm:t>
    </dgm:pt>
    <dgm:pt modelId="{A0BB1813-8147-48FA-84B7-4A22F2CE7464}" type="sibTrans" cxnId="{BBFE9347-DF8D-4E20-A41F-C1134D3F92FF}">
      <dgm:prSet/>
      <dgm:spPr/>
      <dgm:t>
        <a:bodyPr/>
        <a:lstStyle/>
        <a:p>
          <a:endParaRPr lang="fr-BE"/>
        </a:p>
      </dgm:t>
    </dgm:pt>
    <dgm:pt modelId="{BCDE2EBE-AB16-4534-8227-ADA68001E856}">
      <dgm:prSet/>
      <dgm:spPr>
        <a:solidFill>
          <a:schemeClr val="bg1"/>
        </a:solidFill>
      </dgm:spPr>
      <dgm:t>
        <a:bodyPr/>
        <a:lstStyle/>
        <a:p>
          <a:r>
            <a:rPr lang="fr-FR" dirty="0">
              <a:solidFill>
                <a:schemeClr val="tx1"/>
              </a:solidFill>
            </a:rPr>
            <a:t>Envisageable pour les infractions punissables d’une peine de niveau 1, 2, 3, 4, 5 ou 6.</a:t>
          </a:r>
          <a:endParaRPr lang="fr-BE" dirty="0">
            <a:solidFill>
              <a:schemeClr val="tx1"/>
            </a:solidFill>
          </a:endParaRPr>
        </a:p>
      </dgm:t>
    </dgm:pt>
    <dgm:pt modelId="{48ACCD27-6317-4BF1-B427-7C4A7F2E455F}" type="parTrans" cxnId="{CBBC3681-9C4A-4E38-B78A-FEA531FB5B86}">
      <dgm:prSet/>
      <dgm:spPr/>
      <dgm:t>
        <a:bodyPr/>
        <a:lstStyle/>
        <a:p>
          <a:endParaRPr lang="fr-BE"/>
        </a:p>
      </dgm:t>
    </dgm:pt>
    <dgm:pt modelId="{633CD70B-E0DF-4715-A1FD-D81FD8D5638D}" type="sibTrans" cxnId="{CBBC3681-9C4A-4E38-B78A-FEA531FB5B86}">
      <dgm:prSet/>
      <dgm:spPr/>
      <dgm:t>
        <a:bodyPr/>
        <a:lstStyle/>
        <a:p>
          <a:endParaRPr lang="fr-BE"/>
        </a:p>
      </dgm:t>
    </dgm:pt>
    <dgm:pt modelId="{BEEB7FC4-21A3-4473-8305-A4269B9E96A6}">
      <dgm:prSet/>
      <dgm:spPr>
        <a:solidFill>
          <a:schemeClr val="bg1"/>
        </a:solidFill>
      </dgm:spPr>
      <dgm:t>
        <a:bodyPr/>
        <a:lstStyle/>
        <a:p>
          <a:r>
            <a:rPr lang="fr-FR" dirty="0">
              <a:solidFill>
                <a:schemeClr val="tx1"/>
              </a:solidFill>
            </a:rPr>
            <a:t>Accord du prévenu – délai d’épreuve général d’un à cinq ans. </a:t>
          </a:r>
          <a:endParaRPr lang="fr-BE" dirty="0">
            <a:solidFill>
              <a:schemeClr val="tx1"/>
            </a:solidFill>
          </a:endParaRPr>
        </a:p>
      </dgm:t>
    </dgm:pt>
    <dgm:pt modelId="{9F9B04EB-B8AA-4819-8151-F5BE1D72657F}" type="parTrans" cxnId="{E786D06F-5E33-428F-B38B-C12B25DC87D5}">
      <dgm:prSet/>
      <dgm:spPr/>
      <dgm:t>
        <a:bodyPr/>
        <a:lstStyle/>
        <a:p>
          <a:endParaRPr lang="fr-BE"/>
        </a:p>
      </dgm:t>
    </dgm:pt>
    <dgm:pt modelId="{3B8715DA-2A7F-4304-A09A-912E5FE6D495}" type="sibTrans" cxnId="{E786D06F-5E33-428F-B38B-C12B25DC87D5}">
      <dgm:prSet/>
      <dgm:spPr/>
      <dgm:t>
        <a:bodyPr/>
        <a:lstStyle/>
        <a:p>
          <a:endParaRPr lang="fr-BE"/>
        </a:p>
      </dgm:t>
    </dgm:pt>
    <dgm:pt modelId="{0FC989AB-48E2-46D1-978D-629FFAF6D69D}">
      <dgm:prSet/>
      <dgm:spPr>
        <a:solidFill>
          <a:schemeClr val="bg1"/>
        </a:solidFill>
      </dgm:spPr>
      <dgm:t>
        <a:bodyPr/>
        <a:lstStyle/>
        <a:p>
          <a:r>
            <a:rPr lang="fr-FR" dirty="0">
              <a:solidFill>
                <a:schemeClr val="tx1"/>
              </a:solidFill>
            </a:rPr>
            <a:t>Confiscation le cas échéant prononcée.</a:t>
          </a:r>
          <a:endParaRPr lang="fr-BE" dirty="0">
            <a:solidFill>
              <a:schemeClr val="tx1"/>
            </a:solidFill>
          </a:endParaRPr>
        </a:p>
      </dgm:t>
    </dgm:pt>
    <dgm:pt modelId="{1AC1B0F8-6668-4C07-9A9D-BC4ED9534364}" type="parTrans" cxnId="{5018335F-BB10-46C5-870C-82D944C78950}">
      <dgm:prSet/>
      <dgm:spPr/>
      <dgm:t>
        <a:bodyPr/>
        <a:lstStyle/>
        <a:p>
          <a:endParaRPr lang="fr-BE"/>
        </a:p>
      </dgm:t>
    </dgm:pt>
    <dgm:pt modelId="{5F848615-37F8-4EFE-84AD-287B2D19A9DC}" type="sibTrans" cxnId="{5018335F-BB10-46C5-870C-82D944C78950}">
      <dgm:prSet/>
      <dgm:spPr/>
      <dgm:t>
        <a:bodyPr/>
        <a:lstStyle/>
        <a:p>
          <a:endParaRPr lang="fr-BE"/>
        </a:p>
      </dgm:t>
    </dgm:pt>
    <dgm:pt modelId="{5A716423-EDD6-493C-B49D-22F3F1A5A2BA}">
      <dgm:prSet/>
      <dgm:spPr>
        <a:solidFill>
          <a:schemeClr val="bg1"/>
        </a:solidFill>
      </dgm:spPr>
      <dgm:t>
        <a:bodyPr/>
        <a:lstStyle/>
        <a:p>
          <a:r>
            <a:rPr lang="fr-FR" dirty="0">
              <a:solidFill>
                <a:schemeClr val="tx1"/>
              </a:solidFill>
            </a:rPr>
            <a:t>Révocation si nouvelle infraction entraîne une peine d’emprisonnement (c’est-à-dire 6 mois au moins) ou cas particulier du roulage (personnes morales : loi réparatrice).</a:t>
          </a:r>
          <a:endParaRPr lang="fr-BE" dirty="0">
            <a:solidFill>
              <a:schemeClr val="tx1"/>
            </a:solidFill>
          </a:endParaRPr>
        </a:p>
      </dgm:t>
    </dgm:pt>
    <dgm:pt modelId="{1B47BB13-7333-49CB-BE2D-0D1715A3DDB7}" type="parTrans" cxnId="{31E6923C-C7CD-45C0-B5CB-A1E08FCCDC18}">
      <dgm:prSet/>
      <dgm:spPr/>
      <dgm:t>
        <a:bodyPr/>
        <a:lstStyle/>
        <a:p>
          <a:endParaRPr lang="fr-BE"/>
        </a:p>
      </dgm:t>
    </dgm:pt>
    <dgm:pt modelId="{1AC4EA16-E29E-42D8-BB5B-CE1EA571423E}" type="sibTrans" cxnId="{31E6923C-C7CD-45C0-B5CB-A1E08FCCDC18}">
      <dgm:prSet/>
      <dgm:spPr/>
      <dgm:t>
        <a:bodyPr/>
        <a:lstStyle/>
        <a:p>
          <a:endParaRPr lang="fr-BE"/>
        </a:p>
      </dgm:t>
    </dgm:pt>
    <dgm:pt modelId="{E258F770-3C3A-4E68-8CE1-D3030ECB9167}">
      <dgm:prSet/>
      <dgm:spPr>
        <a:solidFill>
          <a:schemeClr val="bg1"/>
        </a:solidFill>
      </dgm:spPr>
      <dgm:t>
        <a:bodyPr/>
        <a:lstStyle/>
        <a:p>
          <a:r>
            <a:rPr lang="fr-BE" dirty="0">
              <a:solidFill>
                <a:schemeClr val="tx1"/>
              </a:solidFill>
            </a:rPr>
            <a:t>A titre transitoire : contrôle de l’exécution par la commission de probation</a:t>
          </a:r>
        </a:p>
      </dgm:t>
    </dgm:pt>
    <dgm:pt modelId="{EE0CF35F-880B-40BB-B5F7-AB707B4EC8AE}" type="parTrans" cxnId="{C859F8A1-1F90-41E4-A2DB-378A5C899B86}">
      <dgm:prSet/>
      <dgm:spPr/>
    </dgm:pt>
    <dgm:pt modelId="{D13CFAB8-49FA-45C3-BF01-D0D668292402}" type="sibTrans" cxnId="{C859F8A1-1F90-41E4-A2DB-378A5C899B86}">
      <dgm:prSet/>
      <dgm:spPr/>
    </dgm:pt>
    <dgm:pt modelId="{D46A4C6A-EAA1-4AA8-B6BF-F573590C0506}" type="pres">
      <dgm:prSet presAssocID="{C9A6EC85-D6DD-43C5-8522-F0444974093B}" presName="Name0" presStyleCnt="0">
        <dgm:presLayoutVars>
          <dgm:dir/>
          <dgm:resizeHandles val="exact"/>
        </dgm:presLayoutVars>
      </dgm:prSet>
      <dgm:spPr/>
    </dgm:pt>
    <dgm:pt modelId="{861AA85E-2BC8-45C8-9448-C7AF39C47ACD}" type="pres">
      <dgm:prSet presAssocID="{D1A632E6-3ADE-415B-AD01-59B9AAFB90E1}" presName="node" presStyleLbl="node1" presStyleIdx="0" presStyleCnt="1">
        <dgm:presLayoutVars>
          <dgm:bulletEnabled val="1"/>
        </dgm:presLayoutVars>
      </dgm:prSet>
      <dgm:spPr/>
    </dgm:pt>
  </dgm:ptLst>
  <dgm:cxnLst>
    <dgm:cxn modelId="{1CA18514-7DA1-4433-A93D-7D215A88DBC3}" type="presOf" srcId="{C9A6EC85-D6DD-43C5-8522-F0444974093B}" destId="{D46A4C6A-EAA1-4AA8-B6BF-F573590C0506}" srcOrd="0" destOrd="0" presId="urn:microsoft.com/office/officeart/2005/8/layout/hList6"/>
    <dgm:cxn modelId="{31E6923C-C7CD-45C0-B5CB-A1E08FCCDC18}" srcId="{D1A632E6-3ADE-415B-AD01-59B9AAFB90E1}" destId="{5A716423-EDD6-493C-B49D-22F3F1A5A2BA}" srcOrd="5" destOrd="0" parTransId="{1B47BB13-7333-49CB-BE2D-0D1715A3DDB7}" sibTransId="{1AC4EA16-E29E-42D8-BB5B-CE1EA571423E}"/>
    <dgm:cxn modelId="{8184875C-9468-40DF-83CE-735068AAC767}" type="presOf" srcId="{33A33679-0C47-47E2-A316-5F46DC591496}" destId="{861AA85E-2BC8-45C8-9448-C7AF39C47ACD}" srcOrd="0" destOrd="1" presId="urn:microsoft.com/office/officeart/2005/8/layout/hList6"/>
    <dgm:cxn modelId="{5018335F-BB10-46C5-870C-82D944C78950}" srcId="{D1A632E6-3ADE-415B-AD01-59B9AAFB90E1}" destId="{0FC989AB-48E2-46D1-978D-629FFAF6D69D}" srcOrd="4" destOrd="0" parTransId="{1AC1B0F8-6668-4C07-9A9D-BC4ED9534364}" sibTransId="{5F848615-37F8-4EFE-84AD-287B2D19A9DC}"/>
    <dgm:cxn modelId="{742FBF64-25C7-4146-B4BE-48E2811F4118}" type="presOf" srcId="{5A716423-EDD6-493C-B49D-22F3F1A5A2BA}" destId="{861AA85E-2BC8-45C8-9448-C7AF39C47ACD}" srcOrd="0" destOrd="6" presId="urn:microsoft.com/office/officeart/2005/8/layout/hList6"/>
    <dgm:cxn modelId="{BBFE9347-DF8D-4E20-A41F-C1134D3F92FF}" srcId="{D1A632E6-3ADE-415B-AD01-59B9AAFB90E1}" destId="{2F693DCC-63A4-47A1-993B-07C85281A647}" srcOrd="1" destOrd="0" parTransId="{B684A572-1C4E-4A40-8982-D5FD8401AF22}" sibTransId="{A0BB1813-8147-48FA-84B7-4A22F2CE7464}"/>
    <dgm:cxn modelId="{E786D06F-5E33-428F-B38B-C12B25DC87D5}" srcId="{D1A632E6-3ADE-415B-AD01-59B9AAFB90E1}" destId="{BEEB7FC4-21A3-4473-8305-A4269B9E96A6}" srcOrd="3" destOrd="0" parTransId="{9F9B04EB-B8AA-4819-8151-F5BE1D72657F}" sibTransId="{3B8715DA-2A7F-4304-A09A-912E5FE6D495}"/>
    <dgm:cxn modelId="{CE261A73-EB7D-49F9-8333-788DA5125ABC}" type="presOf" srcId="{2F693DCC-63A4-47A1-993B-07C85281A647}" destId="{861AA85E-2BC8-45C8-9448-C7AF39C47ACD}" srcOrd="0" destOrd="2" presId="urn:microsoft.com/office/officeart/2005/8/layout/hList6"/>
    <dgm:cxn modelId="{A4975B55-3DE7-4292-9FE4-44BB6A8D0C18}" type="presOf" srcId="{D1A632E6-3ADE-415B-AD01-59B9AAFB90E1}" destId="{861AA85E-2BC8-45C8-9448-C7AF39C47ACD}" srcOrd="0" destOrd="0" presId="urn:microsoft.com/office/officeart/2005/8/layout/hList6"/>
    <dgm:cxn modelId="{CBBC3681-9C4A-4E38-B78A-FEA531FB5B86}" srcId="{D1A632E6-3ADE-415B-AD01-59B9AAFB90E1}" destId="{BCDE2EBE-AB16-4534-8227-ADA68001E856}" srcOrd="2" destOrd="0" parTransId="{48ACCD27-6317-4BF1-B427-7C4A7F2E455F}" sibTransId="{633CD70B-E0DF-4715-A1FD-D81FD8D5638D}"/>
    <dgm:cxn modelId="{C3D67699-F4AC-452F-8374-7D25D5682B70}" type="presOf" srcId="{BCDE2EBE-AB16-4534-8227-ADA68001E856}" destId="{861AA85E-2BC8-45C8-9448-C7AF39C47ACD}" srcOrd="0" destOrd="3" presId="urn:microsoft.com/office/officeart/2005/8/layout/hList6"/>
    <dgm:cxn modelId="{A16E9C99-A5BD-4A25-AB0E-B96A38E9856C}" srcId="{C9A6EC85-D6DD-43C5-8522-F0444974093B}" destId="{D1A632E6-3ADE-415B-AD01-59B9AAFB90E1}" srcOrd="0" destOrd="0" parTransId="{2151C9AF-1BCC-46A4-A593-8386C4812DAA}" sibTransId="{5723F6DA-7BA7-4FD1-BDE4-A796B6602E3D}"/>
    <dgm:cxn modelId="{AB12079B-25F1-49C4-9D33-61A60AB80EC7}" type="presOf" srcId="{BEEB7FC4-21A3-4473-8305-A4269B9E96A6}" destId="{861AA85E-2BC8-45C8-9448-C7AF39C47ACD}" srcOrd="0" destOrd="4" presId="urn:microsoft.com/office/officeart/2005/8/layout/hList6"/>
    <dgm:cxn modelId="{C859F8A1-1F90-41E4-A2DB-378A5C899B86}" srcId="{D1A632E6-3ADE-415B-AD01-59B9AAFB90E1}" destId="{E258F770-3C3A-4E68-8CE1-D3030ECB9167}" srcOrd="6" destOrd="0" parTransId="{EE0CF35F-880B-40BB-B5F7-AB707B4EC8AE}" sibTransId="{D13CFAB8-49FA-45C3-BF01-D0D668292402}"/>
    <dgm:cxn modelId="{4FA8D7A6-8045-4EC8-BD6C-2E3C717FB18C}" type="presOf" srcId="{E258F770-3C3A-4E68-8CE1-D3030ECB9167}" destId="{861AA85E-2BC8-45C8-9448-C7AF39C47ACD}" srcOrd="0" destOrd="7" presId="urn:microsoft.com/office/officeart/2005/8/layout/hList6"/>
    <dgm:cxn modelId="{B6AAB9EF-909A-4480-8295-F70D541AF5F5}" type="presOf" srcId="{0FC989AB-48E2-46D1-978D-629FFAF6D69D}" destId="{861AA85E-2BC8-45C8-9448-C7AF39C47ACD}" srcOrd="0" destOrd="5" presId="urn:microsoft.com/office/officeart/2005/8/layout/hList6"/>
    <dgm:cxn modelId="{A8E50DF2-C3B2-457D-BB32-08A6B0776E43}" srcId="{D1A632E6-3ADE-415B-AD01-59B9AAFB90E1}" destId="{33A33679-0C47-47E2-A316-5F46DC591496}" srcOrd="0" destOrd="0" parTransId="{B1A0B62E-B522-4683-9FA4-FD2030D7FD97}" sibTransId="{2C80266B-6C64-40C0-B2E9-14F2C5481F0C}"/>
    <dgm:cxn modelId="{7B76B201-1A90-483E-86B1-4CE6A2694219}" type="presParOf" srcId="{D46A4C6A-EAA1-4AA8-B6BF-F573590C0506}" destId="{861AA85E-2BC8-45C8-9448-C7AF39C47ACD}"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587E7EF8-EA7C-4D9F-8FC9-40DA8B6929D5}" type="doc">
      <dgm:prSet loTypeId="urn:microsoft.com/office/officeart/2005/8/layout/hList6" loCatId="list" qsTypeId="urn:microsoft.com/office/officeart/2005/8/quickstyle/simple1" qsCatId="simple" csTypeId="urn:microsoft.com/office/officeart/2005/8/colors/accent1_2" csCatId="accent1" phldr="1"/>
      <dgm:spPr/>
      <dgm:t>
        <a:bodyPr/>
        <a:lstStyle/>
        <a:p>
          <a:endParaRPr lang="fr-BE"/>
        </a:p>
      </dgm:t>
    </dgm:pt>
    <dgm:pt modelId="{033D964B-A1D8-45D1-B884-3C4DB00E65A4}">
      <dgm:prSet custT="1"/>
      <dgm:spPr>
        <a:solidFill>
          <a:schemeClr val="bg1"/>
        </a:solidFill>
      </dgm:spPr>
      <dgm:t>
        <a:bodyPr/>
        <a:lstStyle/>
        <a:p>
          <a:r>
            <a:rPr lang="fr-FR" sz="2200" b="1" dirty="0">
              <a:solidFill>
                <a:schemeClr val="tx1"/>
              </a:solidFill>
            </a:rPr>
            <a:t>Art. 65. Le sursis à l’exécution des peines</a:t>
          </a:r>
          <a:endParaRPr lang="fr-BE" sz="2200" dirty="0">
            <a:solidFill>
              <a:schemeClr val="tx1"/>
            </a:solidFill>
          </a:endParaRPr>
        </a:p>
      </dgm:t>
    </dgm:pt>
    <dgm:pt modelId="{3D2059E2-EA64-4CBF-A2B7-E9CF990E7405}" type="parTrans" cxnId="{E6F83AE9-130A-47D5-9DDD-D4A8708B1D2F}">
      <dgm:prSet/>
      <dgm:spPr/>
      <dgm:t>
        <a:bodyPr/>
        <a:lstStyle/>
        <a:p>
          <a:endParaRPr lang="fr-BE"/>
        </a:p>
      </dgm:t>
    </dgm:pt>
    <dgm:pt modelId="{3913648F-9720-4F8E-9D08-D08DED6D787E}" type="sibTrans" cxnId="{E6F83AE9-130A-47D5-9DDD-D4A8708B1D2F}">
      <dgm:prSet/>
      <dgm:spPr/>
      <dgm:t>
        <a:bodyPr/>
        <a:lstStyle/>
        <a:p>
          <a:endParaRPr lang="fr-BE"/>
        </a:p>
      </dgm:t>
    </dgm:pt>
    <dgm:pt modelId="{5E854544-9915-46A7-95BA-F2DDD4A6E1C6}">
      <dgm:prSet custT="1"/>
      <dgm:spPr>
        <a:solidFill>
          <a:schemeClr val="bg1"/>
        </a:solidFill>
      </dgm:spPr>
      <dgm:t>
        <a:bodyPr/>
        <a:lstStyle/>
        <a:p>
          <a:r>
            <a:rPr lang="nl-BE" sz="2200" dirty="0">
              <a:solidFill>
                <a:schemeClr val="accent1"/>
              </a:solidFill>
            </a:rPr>
            <a:t>Plus de </a:t>
          </a:r>
          <a:r>
            <a:rPr lang="nl-BE" sz="2200" dirty="0" err="1">
              <a:solidFill>
                <a:schemeClr val="accent1"/>
              </a:solidFill>
            </a:rPr>
            <a:t>condition</a:t>
          </a:r>
          <a:r>
            <a:rPr lang="nl-BE" sz="2200" dirty="0">
              <a:solidFill>
                <a:schemeClr val="accent1"/>
              </a:solidFill>
            </a:rPr>
            <a:t> quant </a:t>
          </a:r>
          <a:r>
            <a:rPr lang="nl-BE" sz="2200" dirty="0" err="1">
              <a:solidFill>
                <a:schemeClr val="accent1"/>
              </a:solidFill>
            </a:rPr>
            <a:t>aux</a:t>
          </a:r>
          <a:r>
            <a:rPr lang="nl-BE" sz="2200" dirty="0">
              <a:solidFill>
                <a:schemeClr val="accent1"/>
              </a:solidFill>
            </a:rPr>
            <a:t> </a:t>
          </a:r>
          <a:r>
            <a:rPr lang="nl-BE" sz="2200" dirty="0" err="1">
              <a:solidFill>
                <a:schemeClr val="accent1"/>
              </a:solidFill>
            </a:rPr>
            <a:t>antécédents</a:t>
          </a:r>
          <a:r>
            <a:rPr lang="nl-BE" sz="2200" dirty="0">
              <a:solidFill>
                <a:schemeClr val="accent1"/>
              </a:solidFill>
            </a:rPr>
            <a:t> </a:t>
          </a:r>
          <a:r>
            <a:rPr lang="nl-BE" sz="2200" dirty="0" err="1">
              <a:solidFill>
                <a:schemeClr val="accent1"/>
              </a:solidFill>
            </a:rPr>
            <a:t>judiciaires</a:t>
          </a:r>
          <a:r>
            <a:rPr lang="nl-BE" sz="2200" dirty="0">
              <a:solidFill>
                <a:schemeClr val="accent1"/>
              </a:solidFill>
            </a:rPr>
            <a:t> en </a:t>
          </a:r>
          <a:r>
            <a:rPr lang="nl-BE" sz="2200" dirty="0" err="1">
              <a:solidFill>
                <a:schemeClr val="accent1"/>
              </a:solidFill>
            </a:rPr>
            <a:t>ce</a:t>
          </a:r>
          <a:r>
            <a:rPr lang="nl-BE" sz="2200" dirty="0">
              <a:solidFill>
                <a:schemeClr val="accent1"/>
              </a:solidFill>
            </a:rPr>
            <a:t> </a:t>
          </a:r>
          <a:r>
            <a:rPr lang="nl-BE" sz="2200" dirty="0" err="1">
              <a:solidFill>
                <a:schemeClr val="accent1"/>
              </a:solidFill>
            </a:rPr>
            <a:t>compris</a:t>
          </a:r>
          <a:r>
            <a:rPr lang="nl-BE" sz="2200" dirty="0">
              <a:solidFill>
                <a:schemeClr val="accent1"/>
              </a:solidFill>
            </a:rPr>
            <a:t> pour </a:t>
          </a:r>
          <a:r>
            <a:rPr lang="nl-BE" sz="2200" dirty="0" err="1">
              <a:solidFill>
                <a:schemeClr val="accent1"/>
              </a:solidFill>
            </a:rPr>
            <a:t>le</a:t>
          </a:r>
          <a:r>
            <a:rPr lang="nl-BE" sz="2200" dirty="0">
              <a:solidFill>
                <a:schemeClr val="accent1"/>
              </a:solidFill>
            </a:rPr>
            <a:t> </a:t>
          </a:r>
          <a:r>
            <a:rPr lang="nl-BE" sz="2200" dirty="0" err="1">
              <a:solidFill>
                <a:schemeClr val="accent1"/>
              </a:solidFill>
            </a:rPr>
            <a:t>sursis</a:t>
          </a:r>
          <a:r>
            <a:rPr lang="nl-BE" sz="2200" dirty="0">
              <a:solidFill>
                <a:schemeClr val="accent1"/>
              </a:solidFill>
            </a:rPr>
            <a:t> </a:t>
          </a:r>
          <a:r>
            <a:rPr lang="nl-BE" sz="2200" dirty="0" err="1">
              <a:solidFill>
                <a:schemeClr val="accent1"/>
              </a:solidFill>
            </a:rPr>
            <a:t>simple</a:t>
          </a:r>
          <a:r>
            <a:rPr lang="nl-BE" sz="2200" dirty="0">
              <a:solidFill>
                <a:schemeClr val="accent1"/>
              </a:solidFill>
            </a:rPr>
            <a:t>.</a:t>
          </a:r>
          <a:endParaRPr lang="fr-BE" sz="2200" dirty="0">
            <a:solidFill>
              <a:schemeClr val="accent1"/>
            </a:solidFill>
          </a:endParaRPr>
        </a:p>
      </dgm:t>
    </dgm:pt>
    <dgm:pt modelId="{2E273254-40AA-4225-8F86-3C4D5BF1E089}" type="parTrans" cxnId="{7112FE03-77E1-4DBF-8C1B-F745E3F6F902}">
      <dgm:prSet/>
      <dgm:spPr/>
      <dgm:t>
        <a:bodyPr/>
        <a:lstStyle/>
        <a:p>
          <a:endParaRPr lang="fr-BE"/>
        </a:p>
      </dgm:t>
    </dgm:pt>
    <dgm:pt modelId="{58D4C80E-EF5A-4E35-B0DF-AB13177898BC}" type="sibTrans" cxnId="{7112FE03-77E1-4DBF-8C1B-F745E3F6F902}">
      <dgm:prSet/>
      <dgm:spPr/>
      <dgm:t>
        <a:bodyPr/>
        <a:lstStyle/>
        <a:p>
          <a:endParaRPr lang="fr-BE"/>
        </a:p>
      </dgm:t>
    </dgm:pt>
    <dgm:pt modelId="{407DED24-DC5B-40C9-8767-2442103CA084}">
      <dgm:prSet custT="1"/>
      <dgm:spPr>
        <a:solidFill>
          <a:schemeClr val="bg1"/>
        </a:solidFill>
      </dgm:spPr>
      <dgm:t>
        <a:bodyPr/>
        <a:lstStyle/>
        <a:p>
          <a:r>
            <a:rPr lang="nl-BE" sz="2200">
              <a:solidFill>
                <a:schemeClr val="tx1"/>
              </a:solidFill>
            </a:rPr>
            <a:t>Possible pour les peines ne dépassant pas le niveau 3, tant les peines principales que les peines accessoires.</a:t>
          </a:r>
          <a:endParaRPr lang="fr-BE" sz="2200">
            <a:solidFill>
              <a:schemeClr val="tx1"/>
            </a:solidFill>
          </a:endParaRPr>
        </a:p>
      </dgm:t>
    </dgm:pt>
    <dgm:pt modelId="{FBF2EEEE-AB47-46A5-85A5-329C9CF023B1}" type="parTrans" cxnId="{D6F29760-93D4-44C1-A85C-61B3165565FD}">
      <dgm:prSet/>
      <dgm:spPr/>
      <dgm:t>
        <a:bodyPr/>
        <a:lstStyle/>
        <a:p>
          <a:endParaRPr lang="fr-BE"/>
        </a:p>
      </dgm:t>
    </dgm:pt>
    <dgm:pt modelId="{038A43D7-B81C-411B-A19B-272088052BBB}" type="sibTrans" cxnId="{D6F29760-93D4-44C1-A85C-61B3165565FD}">
      <dgm:prSet/>
      <dgm:spPr/>
      <dgm:t>
        <a:bodyPr/>
        <a:lstStyle/>
        <a:p>
          <a:endParaRPr lang="fr-BE"/>
        </a:p>
      </dgm:t>
    </dgm:pt>
    <dgm:pt modelId="{0C87BA48-8265-4C5E-A709-E74D14010C08}">
      <dgm:prSet custT="1"/>
      <dgm:spPr>
        <a:solidFill>
          <a:schemeClr val="bg1"/>
        </a:solidFill>
      </dgm:spPr>
      <dgm:t>
        <a:bodyPr/>
        <a:lstStyle/>
        <a:p>
          <a:r>
            <a:rPr lang="nl-BE" sz="2200" dirty="0" err="1">
              <a:solidFill>
                <a:schemeClr val="tx1"/>
              </a:solidFill>
            </a:rPr>
            <a:t>Exclusion</a:t>
          </a:r>
          <a:r>
            <a:rPr lang="nl-BE" sz="2200" dirty="0">
              <a:solidFill>
                <a:schemeClr val="tx1"/>
              </a:solidFill>
            </a:rPr>
            <a:t> de </a:t>
          </a:r>
          <a:r>
            <a:rPr lang="nl-BE" sz="2200" dirty="0" err="1">
              <a:solidFill>
                <a:schemeClr val="tx1"/>
              </a:solidFill>
            </a:rPr>
            <a:t>certaines</a:t>
          </a:r>
          <a:r>
            <a:rPr lang="nl-BE" sz="2200" dirty="0">
              <a:solidFill>
                <a:schemeClr val="tx1"/>
              </a:solidFill>
            </a:rPr>
            <a:t> </a:t>
          </a:r>
          <a:r>
            <a:rPr lang="nl-BE" sz="2200" dirty="0" err="1">
              <a:solidFill>
                <a:schemeClr val="tx1"/>
              </a:solidFill>
            </a:rPr>
            <a:t>peines</a:t>
          </a:r>
          <a:r>
            <a:rPr lang="nl-BE" sz="2200" dirty="0">
              <a:solidFill>
                <a:schemeClr val="tx1"/>
              </a:solidFill>
            </a:rPr>
            <a:t> du </a:t>
          </a:r>
          <a:r>
            <a:rPr lang="nl-BE" sz="2200" dirty="0" err="1">
              <a:solidFill>
                <a:schemeClr val="tx1"/>
              </a:solidFill>
            </a:rPr>
            <a:t>sursis</a:t>
          </a:r>
          <a:r>
            <a:rPr lang="nl-BE" sz="2200" dirty="0">
              <a:solidFill>
                <a:schemeClr val="tx1"/>
              </a:solidFill>
            </a:rPr>
            <a:t> : </a:t>
          </a:r>
          <a:r>
            <a:rPr lang="nl-BE" sz="2200" dirty="0" err="1">
              <a:solidFill>
                <a:schemeClr val="tx1"/>
              </a:solidFill>
            </a:rPr>
            <a:t>peine</a:t>
          </a:r>
          <a:r>
            <a:rPr lang="nl-BE" sz="2200" dirty="0">
              <a:solidFill>
                <a:schemeClr val="tx1"/>
              </a:solidFill>
            </a:rPr>
            <a:t> de </a:t>
          </a:r>
          <a:r>
            <a:rPr lang="nl-BE" sz="2200" dirty="0" err="1">
              <a:solidFill>
                <a:schemeClr val="tx1"/>
              </a:solidFill>
            </a:rPr>
            <a:t>confiscation</a:t>
          </a:r>
          <a:r>
            <a:rPr lang="nl-BE" sz="2200" dirty="0">
              <a:solidFill>
                <a:schemeClr val="tx1"/>
              </a:solidFill>
            </a:rPr>
            <a:t>, </a:t>
          </a:r>
          <a:r>
            <a:rPr lang="nl-BE" sz="2200" dirty="0" err="1">
              <a:solidFill>
                <a:schemeClr val="tx1"/>
              </a:solidFill>
            </a:rPr>
            <a:t>peine</a:t>
          </a:r>
          <a:r>
            <a:rPr lang="nl-BE" sz="2200" dirty="0">
              <a:solidFill>
                <a:schemeClr val="tx1"/>
              </a:solidFill>
            </a:rPr>
            <a:t> de surveillance </a:t>
          </a:r>
          <a:r>
            <a:rPr lang="nl-BE" sz="2200" dirty="0" err="1">
              <a:solidFill>
                <a:schemeClr val="tx1"/>
              </a:solidFill>
            </a:rPr>
            <a:t>électronique</a:t>
          </a:r>
          <a:r>
            <a:rPr lang="nl-BE" sz="2200" dirty="0">
              <a:solidFill>
                <a:schemeClr val="tx1"/>
              </a:solidFill>
            </a:rPr>
            <a:t>, </a:t>
          </a:r>
          <a:r>
            <a:rPr lang="nl-BE" sz="2200" dirty="0" err="1">
              <a:solidFill>
                <a:schemeClr val="tx1"/>
              </a:solidFill>
            </a:rPr>
            <a:t>peine</a:t>
          </a:r>
          <a:r>
            <a:rPr lang="nl-BE" sz="2200" dirty="0">
              <a:solidFill>
                <a:schemeClr val="tx1"/>
              </a:solidFill>
            </a:rPr>
            <a:t> de </a:t>
          </a:r>
          <a:r>
            <a:rPr lang="nl-BE" sz="2200" dirty="0" err="1">
              <a:solidFill>
                <a:schemeClr val="tx1"/>
              </a:solidFill>
            </a:rPr>
            <a:t>probation</a:t>
          </a:r>
          <a:r>
            <a:rPr lang="nl-BE" sz="2200" dirty="0">
              <a:solidFill>
                <a:schemeClr val="tx1"/>
              </a:solidFill>
            </a:rPr>
            <a:t>, </a:t>
          </a:r>
          <a:r>
            <a:rPr lang="nl-BE" sz="2200" dirty="0" err="1">
              <a:solidFill>
                <a:schemeClr val="tx1"/>
              </a:solidFill>
            </a:rPr>
            <a:t>peine</a:t>
          </a:r>
          <a:r>
            <a:rPr lang="nl-BE" sz="2200" dirty="0">
              <a:solidFill>
                <a:schemeClr val="tx1"/>
              </a:solidFill>
            </a:rPr>
            <a:t> de </a:t>
          </a:r>
          <a:r>
            <a:rPr lang="nl-BE" sz="2200" dirty="0" err="1">
              <a:solidFill>
                <a:schemeClr val="tx1"/>
              </a:solidFill>
            </a:rPr>
            <a:t>travail</a:t>
          </a:r>
          <a:r>
            <a:rPr lang="nl-BE" sz="2200" dirty="0">
              <a:solidFill>
                <a:schemeClr val="tx1"/>
              </a:solidFill>
            </a:rPr>
            <a:t>, </a:t>
          </a:r>
          <a:r>
            <a:rPr lang="nl-BE" sz="2200" dirty="0" err="1">
              <a:solidFill>
                <a:schemeClr val="tx1"/>
              </a:solidFill>
            </a:rPr>
            <a:t>traitement</a:t>
          </a:r>
          <a:r>
            <a:rPr lang="nl-BE" sz="2200" dirty="0">
              <a:solidFill>
                <a:schemeClr val="tx1"/>
              </a:solidFill>
            </a:rPr>
            <a:t> sous </a:t>
          </a:r>
          <a:r>
            <a:rPr lang="nl-BE" sz="2200" dirty="0" err="1">
              <a:solidFill>
                <a:schemeClr val="tx1"/>
              </a:solidFill>
            </a:rPr>
            <a:t>privation</a:t>
          </a:r>
          <a:r>
            <a:rPr lang="nl-BE" sz="2200" dirty="0">
              <a:solidFill>
                <a:schemeClr val="tx1"/>
              </a:solidFill>
            </a:rPr>
            <a:t> de </a:t>
          </a:r>
          <a:r>
            <a:rPr lang="nl-BE" sz="2200" dirty="0" err="1">
              <a:solidFill>
                <a:schemeClr val="tx1"/>
              </a:solidFill>
            </a:rPr>
            <a:t>liberté</a:t>
          </a:r>
          <a:r>
            <a:rPr lang="nl-BE" sz="2200" dirty="0">
              <a:solidFill>
                <a:schemeClr val="tx1"/>
              </a:solidFill>
            </a:rPr>
            <a:t>, </a:t>
          </a:r>
          <a:r>
            <a:rPr lang="nl-BE" sz="2200" dirty="0" err="1">
              <a:solidFill>
                <a:schemeClr val="tx1"/>
              </a:solidFill>
            </a:rPr>
            <a:t>suivi</a:t>
          </a:r>
          <a:r>
            <a:rPr lang="nl-BE" sz="2200" dirty="0">
              <a:solidFill>
                <a:schemeClr val="tx1"/>
              </a:solidFill>
            </a:rPr>
            <a:t> </a:t>
          </a:r>
          <a:r>
            <a:rPr lang="nl-BE" sz="2200" dirty="0" err="1">
              <a:solidFill>
                <a:schemeClr val="tx1"/>
              </a:solidFill>
            </a:rPr>
            <a:t>prolongé</a:t>
          </a:r>
          <a:r>
            <a:rPr lang="nl-BE" sz="2200" dirty="0">
              <a:solidFill>
                <a:schemeClr val="tx1"/>
              </a:solidFill>
            </a:rPr>
            <a:t>, </a:t>
          </a:r>
          <a:r>
            <a:rPr lang="nl-BE" sz="2200" dirty="0" err="1">
              <a:solidFill>
                <a:schemeClr val="tx1"/>
              </a:solidFill>
            </a:rPr>
            <a:t>peine</a:t>
          </a:r>
          <a:r>
            <a:rPr lang="nl-BE" sz="2200" dirty="0">
              <a:solidFill>
                <a:schemeClr val="tx1"/>
              </a:solidFill>
            </a:rPr>
            <a:t> subsidiaire (</a:t>
          </a:r>
          <a:r>
            <a:rPr lang="nl-BE" sz="2200" dirty="0" err="1">
              <a:solidFill>
                <a:schemeClr val="tx1"/>
              </a:solidFill>
            </a:rPr>
            <a:t>loi</a:t>
          </a:r>
          <a:r>
            <a:rPr lang="nl-BE" sz="2200" dirty="0">
              <a:solidFill>
                <a:schemeClr val="tx1"/>
              </a:solidFill>
            </a:rPr>
            <a:t> réparatrice : </a:t>
          </a:r>
          <a:r>
            <a:rPr lang="nl-BE" sz="2200" dirty="0" err="1">
              <a:solidFill>
                <a:schemeClr val="tx1"/>
              </a:solidFill>
            </a:rPr>
            <a:t>ajout</a:t>
          </a:r>
          <a:r>
            <a:rPr lang="nl-BE" sz="2200" dirty="0">
              <a:solidFill>
                <a:schemeClr val="tx1"/>
              </a:solidFill>
            </a:rPr>
            <a:t> </a:t>
          </a:r>
          <a:r>
            <a:rPr lang="nl-BE" sz="2200" dirty="0" err="1">
              <a:solidFill>
                <a:schemeClr val="tx1"/>
              </a:solidFill>
            </a:rPr>
            <a:t>peine</a:t>
          </a:r>
          <a:r>
            <a:rPr lang="nl-BE" sz="2200" dirty="0">
              <a:solidFill>
                <a:schemeClr val="tx1"/>
              </a:solidFill>
            </a:rPr>
            <a:t> de prestation en faveur de la </a:t>
          </a:r>
          <a:r>
            <a:rPr lang="nl-BE" sz="2200" dirty="0" err="1">
              <a:solidFill>
                <a:schemeClr val="tx1"/>
              </a:solidFill>
            </a:rPr>
            <a:t>communauté</a:t>
          </a:r>
          <a:r>
            <a:rPr lang="nl-BE" sz="2200" dirty="0">
              <a:solidFill>
                <a:schemeClr val="tx1"/>
              </a:solidFill>
            </a:rPr>
            <a:t>).</a:t>
          </a:r>
          <a:endParaRPr lang="fr-BE" sz="2200" dirty="0">
            <a:solidFill>
              <a:schemeClr val="tx1"/>
            </a:solidFill>
          </a:endParaRPr>
        </a:p>
      </dgm:t>
    </dgm:pt>
    <dgm:pt modelId="{CA782FD1-9888-4BE4-BBA7-A30DB6431464}" type="parTrans" cxnId="{ED6DE018-82A2-49B4-B931-7D2E0D7461EB}">
      <dgm:prSet/>
      <dgm:spPr/>
      <dgm:t>
        <a:bodyPr/>
        <a:lstStyle/>
        <a:p>
          <a:endParaRPr lang="fr-BE"/>
        </a:p>
      </dgm:t>
    </dgm:pt>
    <dgm:pt modelId="{A7FC88DC-348E-4E20-8901-7EDF28FD1AD8}" type="sibTrans" cxnId="{ED6DE018-82A2-49B4-B931-7D2E0D7461EB}">
      <dgm:prSet/>
      <dgm:spPr/>
      <dgm:t>
        <a:bodyPr/>
        <a:lstStyle/>
        <a:p>
          <a:endParaRPr lang="fr-BE"/>
        </a:p>
      </dgm:t>
    </dgm:pt>
    <dgm:pt modelId="{1951E214-7E01-45E1-A62D-6C58D6E784FC}">
      <dgm:prSet custT="1"/>
      <dgm:spPr>
        <a:solidFill>
          <a:schemeClr val="bg1"/>
        </a:solidFill>
      </dgm:spPr>
      <dgm:t>
        <a:bodyPr/>
        <a:lstStyle/>
        <a:p>
          <a:r>
            <a:rPr lang="nl-BE" sz="2200" dirty="0">
              <a:solidFill>
                <a:schemeClr val="tx1"/>
              </a:solidFill>
            </a:rPr>
            <a:t>Délai d’épreuve </a:t>
          </a:r>
          <a:r>
            <a:rPr lang="fr-FR" sz="2200" dirty="0">
              <a:solidFill>
                <a:schemeClr val="tx1"/>
              </a:solidFill>
            </a:rPr>
            <a:t>d’un à cinq ans.</a:t>
          </a:r>
          <a:endParaRPr lang="fr-BE" sz="2200" dirty="0">
            <a:solidFill>
              <a:schemeClr val="tx1"/>
            </a:solidFill>
          </a:endParaRPr>
        </a:p>
      </dgm:t>
    </dgm:pt>
    <dgm:pt modelId="{C7587E5A-A8B2-476A-B612-863B473BF3D5}" type="parTrans" cxnId="{CF1E0A25-63F4-449A-AB57-D3A277271B52}">
      <dgm:prSet/>
      <dgm:spPr/>
      <dgm:t>
        <a:bodyPr/>
        <a:lstStyle/>
        <a:p>
          <a:endParaRPr lang="fr-BE"/>
        </a:p>
      </dgm:t>
    </dgm:pt>
    <dgm:pt modelId="{5A3A441D-018C-4D72-9C7D-2A32AF38528F}" type="sibTrans" cxnId="{CF1E0A25-63F4-449A-AB57-D3A277271B52}">
      <dgm:prSet/>
      <dgm:spPr/>
      <dgm:t>
        <a:bodyPr/>
        <a:lstStyle/>
        <a:p>
          <a:endParaRPr lang="fr-BE"/>
        </a:p>
      </dgm:t>
    </dgm:pt>
    <dgm:pt modelId="{DC4E987A-22E7-49FA-A351-7FC02E77A5FA}">
      <dgm:prSet custT="1"/>
      <dgm:spPr>
        <a:solidFill>
          <a:schemeClr val="bg1"/>
        </a:solidFill>
      </dgm:spPr>
      <dgm:t>
        <a:bodyPr/>
        <a:lstStyle/>
        <a:p>
          <a:r>
            <a:rPr lang="fr-FR" sz="2200" dirty="0">
              <a:solidFill>
                <a:schemeClr val="tx1"/>
              </a:solidFill>
            </a:rPr>
            <a:t>Sursis probatoire : possibilité de formation, </a:t>
          </a:r>
          <a:r>
            <a:rPr lang="fr-FR" sz="2200" strike="sngStrike" dirty="0">
              <a:solidFill>
                <a:schemeClr val="tx1"/>
              </a:solidFill>
            </a:rPr>
            <a:t>trajet d’insertion professionnelle</a:t>
          </a:r>
          <a:r>
            <a:rPr lang="fr-FR" sz="2200" dirty="0">
              <a:solidFill>
                <a:schemeClr val="tx1"/>
              </a:solidFill>
            </a:rPr>
            <a:t> ou traitement ambulatoire.</a:t>
          </a:r>
          <a:endParaRPr lang="fr-BE" sz="2200" dirty="0">
            <a:solidFill>
              <a:schemeClr val="tx1"/>
            </a:solidFill>
          </a:endParaRPr>
        </a:p>
      </dgm:t>
    </dgm:pt>
    <dgm:pt modelId="{E328A94B-A4F1-46D3-8ECD-F4CAEEADD6B7}" type="parTrans" cxnId="{84DFFAEF-F380-41B0-BCE2-281C29E58EC5}">
      <dgm:prSet/>
      <dgm:spPr/>
      <dgm:t>
        <a:bodyPr/>
        <a:lstStyle/>
        <a:p>
          <a:endParaRPr lang="fr-BE"/>
        </a:p>
      </dgm:t>
    </dgm:pt>
    <dgm:pt modelId="{0D78A751-27A5-43CB-9233-0FBC48DE9DDD}" type="sibTrans" cxnId="{84DFFAEF-F380-41B0-BCE2-281C29E58EC5}">
      <dgm:prSet/>
      <dgm:spPr/>
      <dgm:t>
        <a:bodyPr/>
        <a:lstStyle/>
        <a:p>
          <a:endParaRPr lang="fr-BE"/>
        </a:p>
      </dgm:t>
    </dgm:pt>
    <dgm:pt modelId="{552AFA52-1548-4D79-ADC5-7D05CE19BBE2}">
      <dgm:prSet custT="1"/>
      <dgm:spPr>
        <a:solidFill>
          <a:schemeClr val="bg1"/>
        </a:solidFill>
      </dgm:spPr>
      <dgm:t>
        <a:bodyPr/>
        <a:lstStyle/>
        <a:p>
          <a:r>
            <a:rPr lang="fr-FR" sz="2200" dirty="0">
              <a:solidFill>
                <a:schemeClr val="tx1"/>
              </a:solidFill>
            </a:rPr>
            <a:t>Révocation obligatoire si nouvelle peine = emprisonnement de +18 mois sans sursis (personnes morales - loi réparatrice : amende de plus de 180,000 euros sans sursis).</a:t>
          </a:r>
          <a:endParaRPr lang="fr-BE" sz="2200" dirty="0">
            <a:solidFill>
              <a:schemeClr val="tx1"/>
            </a:solidFill>
          </a:endParaRPr>
        </a:p>
      </dgm:t>
    </dgm:pt>
    <dgm:pt modelId="{688FC916-34E5-4DDE-AC0A-C8AFCE41842D}" type="parTrans" cxnId="{2C943DC7-6D7C-4267-B121-D1D37ACD9C83}">
      <dgm:prSet/>
      <dgm:spPr/>
      <dgm:t>
        <a:bodyPr/>
        <a:lstStyle/>
        <a:p>
          <a:endParaRPr lang="fr-BE"/>
        </a:p>
      </dgm:t>
    </dgm:pt>
    <dgm:pt modelId="{4074FCED-E488-4E73-8785-5DD2C2C9B31B}" type="sibTrans" cxnId="{2C943DC7-6D7C-4267-B121-D1D37ACD9C83}">
      <dgm:prSet/>
      <dgm:spPr/>
      <dgm:t>
        <a:bodyPr/>
        <a:lstStyle/>
        <a:p>
          <a:endParaRPr lang="fr-BE"/>
        </a:p>
      </dgm:t>
    </dgm:pt>
    <dgm:pt modelId="{4D993F68-4A8B-4F28-B4D2-C286768BD680}">
      <dgm:prSet custT="1"/>
      <dgm:spPr>
        <a:solidFill>
          <a:schemeClr val="bg1"/>
        </a:solidFill>
      </dgm:spPr>
      <dgm:t>
        <a:bodyPr/>
        <a:lstStyle/>
        <a:p>
          <a:r>
            <a:rPr lang="fr-FR" sz="2200" dirty="0">
              <a:solidFill>
                <a:schemeClr val="tx1"/>
              </a:solidFill>
            </a:rPr>
            <a:t>Révocation facultative si nouvelle peine = emprisonnement de 18 mois ou – sans sursis (personnes morales - loi réparatrice : amende de plus de20,000 à 180,000 euros sans sursis) ou inobservation </a:t>
          </a:r>
          <a:r>
            <a:rPr lang="fr-FR" sz="2200" dirty="0">
              <a:solidFill>
                <a:schemeClr val="accent1"/>
              </a:solidFill>
            </a:rPr>
            <a:t>grave</a:t>
          </a:r>
          <a:r>
            <a:rPr lang="fr-FR" sz="2200" dirty="0">
              <a:solidFill>
                <a:schemeClr val="tx1"/>
              </a:solidFill>
            </a:rPr>
            <a:t> des conditions pour le sursis probatoire.</a:t>
          </a:r>
          <a:endParaRPr lang="fr-BE" sz="2200" dirty="0">
            <a:solidFill>
              <a:schemeClr val="tx1"/>
            </a:solidFill>
          </a:endParaRPr>
        </a:p>
      </dgm:t>
    </dgm:pt>
    <dgm:pt modelId="{8543EEC7-9029-40E5-9B0F-F4253BBD3623}" type="parTrans" cxnId="{53A9A727-3656-4C7C-8FF9-5941F1B9DEEF}">
      <dgm:prSet/>
      <dgm:spPr/>
      <dgm:t>
        <a:bodyPr/>
        <a:lstStyle/>
        <a:p>
          <a:endParaRPr lang="fr-BE"/>
        </a:p>
      </dgm:t>
    </dgm:pt>
    <dgm:pt modelId="{FECBC10D-75AB-46EB-9B0E-C17A69F3C343}" type="sibTrans" cxnId="{53A9A727-3656-4C7C-8FF9-5941F1B9DEEF}">
      <dgm:prSet/>
      <dgm:spPr/>
      <dgm:t>
        <a:bodyPr/>
        <a:lstStyle/>
        <a:p>
          <a:endParaRPr lang="fr-BE"/>
        </a:p>
      </dgm:t>
    </dgm:pt>
    <dgm:pt modelId="{B7BBDDEB-DAA4-4D41-B58C-AAD7ECF122DC}">
      <dgm:prSet custT="1"/>
      <dgm:spPr>
        <a:solidFill>
          <a:schemeClr val="bg1"/>
        </a:solidFill>
      </dgm:spPr>
      <dgm:t>
        <a:bodyPr/>
        <a:lstStyle/>
        <a:p>
          <a:r>
            <a:rPr lang="fr-BE" sz="2200" dirty="0">
              <a:solidFill>
                <a:schemeClr val="tx1"/>
              </a:solidFill>
            </a:rPr>
            <a:t>Cas particulier du roulage</a:t>
          </a:r>
        </a:p>
      </dgm:t>
    </dgm:pt>
    <dgm:pt modelId="{4571BE65-DB5A-4A4D-AC5B-8F3B6EB6B90C}" type="parTrans" cxnId="{ABFAE751-945A-4370-A36F-4B76CBC7E378}">
      <dgm:prSet/>
      <dgm:spPr/>
      <dgm:t>
        <a:bodyPr/>
        <a:lstStyle/>
        <a:p>
          <a:endParaRPr lang="en-GB"/>
        </a:p>
      </dgm:t>
    </dgm:pt>
    <dgm:pt modelId="{9831591A-C5F0-4A9B-AD16-B13A0E457475}" type="sibTrans" cxnId="{ABFAE751-945A-4370-A36F-4B76CBC7E378}">
      <dgm:prSet/>
      <dgm:spPr/>
      <dgm:t>
        <a:bodyPr/>
        <a:lstStyle/>
        <a:p>
          <a:endParaRPr lang="en-GB"/>
        </a:p>
      </dgm:t>
    </dgm:pt>
    <dgm:pt modelId="{A8394092-3272-49DE-AF97-10AB31ADA335}">
      <dgm:prSet custT="1"/>
      <dgm:spPr>
        <a:solidFill>
          <a:schemeClr val="bg1"/>
        </a:solidFill>
      </dgm:spPr>
      <dgm:t>
        <a:bodyPr/>
        <a:lstStyle/>
        <a:p>
          <a:r>
            <a:rPr lang="fr-BE" sz="2200" dirty="0">
              <a:solidFill>
                <a:schemeClr val="tx1"/>
              </a:solidFill>
            </a:rPr>
            <a:t>A titre transitoire : contrôle de l’exécution du sursis probatoire par la commission de probation</a:t>
          </a:r>
        </a:p>
      </dgm:t>
    </dgm:pt>
    <dgm:pt modelId="{BE6FA970-73D9-49D6-BBE2-380EF5999A79}" type="parTrans" cxnId="{50C952DF-F013-412C-9000-9A2DE48D20C5}">
      <dgm:prSet/>
      <dgm:spPr/>
      <dgm:t>
        <a:bodyPr/>
        <a:lstStyle/>
        <a:p>
          <a:endParaRPr lang="en-GB"/>
        </a:p>
      </dgm:t>
    </dgm:pt>
    <dgm:pt modelId="{5FE2CD13-0C30-43B5-9E00-E3F289291A74}" type="sibTrans" cxnId="{50C952DF-F013-412C-9000-9A2DE48D20C5}">
      <dgm:prSet/>
      <dgm:spPr/>
      <dgm:t>
        <a:bodyPr/>
        <a:lstStyle/>
        <a:p>
          <a:endParaRPr lang="en-GB"/>
        </a:p>
      </dgm:t>
    </dgm:pt>
    <dgm:pt modelId="{FBC3569E-34C0-47F3-9896-A4CD04D67245}" type="pres">
      <dgm:prSet presAssocID="{587E7EF8-EA7C-4D9F-8FC9-40DA8B6929D5}" presName="Name0" presStyleCnt="0">
        <dgm:presLayoutVars>
          <dgm:dir/>
          <dgm:resizeHandles val="exact"/>
        </dgm:presLayoutVars>
      </dgm:prSet>
      <dgm:spPr/>
    </dgm:pt>
    <dgm:pt modelId="{7CDFD6C4-E477-4C2B-98D9-02226B1EBEA3}" type="pres">
      <dgm:prSet presAssocID="{033D964B-A1D8-45D1-B884-3C4DB00E65A4}" presName="node" presStyleLbl="node1" presStyleIdx="0" presStyleCnt="1" custLinFactNeighborX="197" custLinFactNeighborY="0">
        <dgm:presLayoutVars>
          <dgm:bulletEnabled val="1"/>
        </dgm:presLayoutVars>
      </dgm:prSet>
      <dgm:spPr/>
    </dgm:pt>
  </dgm:ptLst>
  <dgm:cxnLst>
    <dgm:cxn modelId="{7112FE03-77E1-4DBF-8C1B-F745E3F6F902}" srcId="{033D964B-A1D8-45D1-B884-3C4DB00E65A4}" destId="{5E854544-9915-46A7-95BA-F2DDD4A6E1C6}" srcOrd="0" destOrd="0" parTransId="{2E273254-40AA-4225-8F86-3C4D5BF1E089}" sibTransId="{58D4C80E-EF5A-4E35-B0DF-AB13177898BC}"/>
    <dgm:cxn modelId="{ED6DE018-82A2-49B4-B931-7D2E0D7461EB}" srcId="{033D964B-A1D8-45D1-B884-3C4DB00E65A4}" destId="{0C87BA48-8265-4C5E-A709-E74D14010C08}" srcOrd="2" destOrd="0" parTransId="{CA782FD1-9888-4BE4-BBA7-A30DB6431464}" sibTransId="{A7FC88DC-348E-4E20-8901-7EDF28FD1AD8}"/>
    <dgm:cxn modelId="{CF1E0A25-63F4-449A-AB57-D3A277271B52}" srcId="{033D964B-A1D8-45D1-B884-3C4DB00E65A4}" destId="{1951E214-7E01-45E1-A62D-6C58D6E784FC}" srcOrd="3" destOrd="0" parTransId="{C7587E5A-A8B2-476A-B612-863B473BF3D5}" sibTransId="{5A3A441D-018C-4D72-9C7D-2A32AF38528F}"/>
    <dgm:cxn modelId="{53A9A727-3656-4C7C-8FF9-5941F1B9DEEF}" srcId="{033D964B-A1D8-45D1-B884-3C4DB00E65A4}" destId="{4D993F68-4A8B-4F28-B4D2-C286768BD680}" srcOrd="6" destOrd="0" parTransId="{8543EEC7-9029-40E5-9B0F-F4253BBD3623}" sibTransId="{FECBC10D-75AB-46EB-9B0E-C17A69F3C343}"/>
    <dgm:cxn modelId="{45BE013E-C2F8-4806-BCEB-17B8BD21A1FB}" type="presOf" srcId="{A8394092-3272-49DE-AF97-10AB31ADA335}" destId="{7CDFD6C4-E477-4C2B-98D9-02226B1EBEA3}" srcOrd="0" destOrd="9" presId="urn:microsoft.com/office/officeart/2005/8/layout/hList6"/>
    <dgm:cxn modelId="{D6F29760-93D4-44C1-A85C-61B3165565FD}" srcId="{033D964B-A1D8-45D1-B884-3C4DB00E65A4}" destId="{407DED24-DC5B-40C9-8767-2442103CA084}" srcOrd="1" destOrd="0" parTransId="{FBF2EEEE-AB47-46A5-85A5-329C9CF023B1}" sibTransId="{038A43D7-B81C-411B-A19B-272088052BBB}"/>
    <dgm:cxn modelId="{AA90F166-8BBD-4910-8CF2-056F40BA1BC0}" type="presOf" srcId="{5E854544-9915-46A7-95BA-F2DDD4A6E1C6}" destId="{7CDFD6C4-E477-4C2B-98D9-02226B1EBEA3}" srcOrd="0" destOrd="1" presId="urn:microsoft.com/office/officeart/2005/8/layout/hList6"/>
    <dgm:cxn modelId="{ABFAE751-945A-4370-A36F-4B76CBC7E378}" srcId="{033D964B-A1D8-45D1-B884-3C4DB00E65A4}" destId="{B7BBDDEB-DAA4-4D41-B58C-AAD7ECF122DC}" srcOrd="7" destOrd="0" parTransId="{4571BE65-DB5A-4A4D-AC5B-8F3B6EB6B90C}" sibTransId="{9831591A-C5F0-4A9B-AD16-B13A0E457475}"/>
    <dgm:cxn modelId="{181DF557-8944-421D-880A-AEE393501227}" type="presOf" srcId="{552AFA52-1548-4D79-ADC5-7D05CE19BBE2}" destId="{7CDFD6C4-E477-4C2B-98D9-02226B1EBEA3}" srcOrd="0" destOrd="6" presId="urn:microsoft.com/office/officeart/2005/8/layout/hList6"/>
    <dgm:cxn modelId="{A63DE458-E9C4-47B2-921F-47C065A1E04E}" type="presOf" srcId="{4D993F68-4A8B-4F28-B4D2-C286768BD680}" destId="{7CDFD6C4-E477-4C2B-98D9-02226B1EBEA3}" srcOrd="0" destOrd="7" presId="urn:microsoft.com/office/officeart/2005/8/layout/hList6"/>
    <dgm:cxn modelId="{7A9DAE82-0845-4131-B203-9E8480D1F093}" type="presOf" srcId="{587E7EF8-EA7C-4D9F-8FC9-40DA8B6929D5}" destId="{FBC3569E-34C0-47F3-9896-A4CD04D67245}" srcOrd="0" destOrd="0" presId="urn:microsoft.com/office/officeart/2005/8/layout/hList6"/>
    <dgm:cxn modelId="{36069784-8910-4258-ABF8-7379832BE700}" type="presOf" srcId="{DC4E987A-22E7-49FA-A351-7FC02E77A5FA}" destId="{7CDFD6C4-E477-4C2B-98D9-02226B1EBEA3}" srcOrd="0" destOrd="5" presId="urn:microsoft.com/office/officeart/2005/8/layout/hList6"/>
    <dgm:cxn modelId="{64A8CE8E-2FB6-4EEF-B768-EEC11B3E3951}" type="presOf" srcId="{B7BBDDEB-DAA4-4D41-B58C-AAD7ECF122DC}" destId="{7CDFD6C4-E477-4C2B-98D9-02226B1EBEA3}" srcOrd="0" destOrd="8" presId="urn:microsoft.com/office/officeart/2005/8/layout/hList6"/>
    <dgm:cxn modelId="{D78414B2-B901-40FF-9683-7C9D274DA3E2}" type="presOf" srcId="{0C87BA48-8265-4C5E-A709-E74D14010C08}" destId="{7CDFD6C4-E477-4C2B-98D9-02226B1EBEA3}" srcOrd="0" destOrd="3" presId="urn:microsoft.com/office/officeart/2005/8/layout/hList6"/>
    <dgm:cxn modelId="{098F1BC4-5CC0-4B74-83D0-52A0EA0A5174}" type="presOf" srcId="{033D964B-A1D8-45D1-B884-3C4DB00E65A4}" destId="{7CDFD6C4-E477-4C2B-98D9-02226B1EBEA3}" srcOrd="0" destOrd="0" presId="urn:microsoft.com/office/officeart/2005/8/layout/hList6"/>
    <dgm:cxn modelId="{2C943DC7-6D7C-4267-B121-D1D37ACD9C83}" srcId="{033D964B-A1D8-45D1-B884-3C4DB00E65A4}" destId="{552AFA52-1548-4D79-ADC5-7D05CE19BBE2}" srcOrd="5" destOrd="0" parTransId="{688FC916-34E5-4DDE-AC0A-C8AFCE41842D}" sibTransId="{4074FCED-E488-4E73-8785-5DD2C2C9B31B}"/>
    <dgm:cxn modelId="{50C952DF-F013-412C-9000-9A2DE48D20C5}" srcId="{033D964B-A1D8-45D1-B884-3C4DB00E65A4}" destId="{A8394092-3272-49DE-AF97-10AB31ADA335}" srcOrd="8" destOrd="0" parTransId="{BE6FA970-73D9-49D6-BBE2-380EF5999A79}" sibTransId="{5FE2CD13-0C30-43B5-9E00-E3F289291A74}"/>
    <dgm:cxn modelId="{046382E0-CFC7-4671-BC5B-EC083B1466B3}" type="presOf" srcId="{1951E214-7E01-45E1-A62D-6C58D6E784FC}" destId="{7CDFD6C4-E477-4C2B-98D9-02226B1EBEA3}" srcOrd="0" destOrd="4" presId="urn:microsoft.com/office/officeart/2005/8/layout/hList6"/>
    <dgm:cxn modelId="{5D558EE5-FF2B-4180-BAA6-AD034B82AFB8}" type="presOf" srcId="{407DED24-DC5B-40C9-8767-2442103CA084}" destId="{7CDFD6C4-E477-4C2B-98D9-02226B1EBEA3}" srcOrd="0" destOrd="2" presId="urn:microsoft.com/office/officeart/2005/8/layout/hList6"/>
    <dgm:cxn modelId="{E6F83AE9-130A-47D5-9DDD-D4A8708B1D2F}" srcId="{587E7EF8-EA7C-4D9F-8FC9-40DA8B6929D5}" destId="{033D964B-A1D8-45D1-B884-3C4DB00E65A4}" srcOrd="0" destOrd="0" parTransId="{3D2059E2-EA64-4CBF-A2B7-E9CF990E7405}" sibTransId="{3913648F-9720-4F8E-9D08-D08DED6D787E}"/>
    <dgm:cxn modelId="{84DFFAEF-F380-41B0-BCE2-281C29E58EC5}" srcId="{033D964B-A1D8-45D1-B884-3C4DB00E65A4}" destId="{DC4E987A-22E7-49FA-A351-7FC02E77A5FA}" srcOrd="4" destOrd="0" parTransId="{E328A94B-A4F1-46D3-8ECD-F4CAEEADD6B7}" sibTransId="{0D78A751-27A5-43CB-9233-0FBC48DE9DDD}"/>
    <dgm:cxn modelId="{3980DF4E-8566-4B08-968F-6918A81386D5}" type="presParOf" srcId="{FBC3569E-34C0-47F3-9896-A4CD04D67245}" destId="{7CDFD6C4-E477-4C2B-98D9-02226B1EBEA3}" srcOrd="0"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33BF444F-E930-42E9-8BDC-814451DB1BED}"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C4E81C79-DEED-44CA-9F36-D4B3AF993AC5}">
      <dgm:prSet/>
      <dgm:spPr/>
      <dgm:t>
        <a:bodyPr/>
        <a:lstStyle/>
        <a:p>
          <a:r>
            <a:rPr lang="nl-BE" i="1"/>
            <a:t>LIVRE II</a:t>
          </a:r>
          <a:endParaRPr lang="en-US"/>
        </a:p>
      </dgm:t>
    </dgm:pt>
    <dgm:pt modelId="{D2B8721D-508B-4D7C-B18A-683ABCB7497F}" type="parTrans" cxnId="{DE54440A-1BA1-4C66-ACED-03D01B9BDAEA}">
      <dgm:prSet/>
      <dgm:spPr/>
      <dgm:t>
        <a:bodyPr/>
        <a:lstStyle/>
        <a:p>
          <a:endParaRPr lang="en-US"/>
        </a:p>
      </dgm:t>
    </dgm:pt>
    <dgm:pt modelId="{CD2F0772-5577-4337-82AE-0665BA0C71BC}" type="sibTrans" cxnId="{DE54440A-1BA1-4C66-ACED-03D01B9BDAEA}">
      <dgm:prSet/>
      <dgm:spPr/>
      <dgm:t>
        <a:bodyPr/>
        <a:lstStyle/>
        <a:p>
          <a:endParaRPr lang="en-US"/>
        </a:p>
      </dgm:t>
    </dgm:pt>
    <dgm:pt modelId="{B1C8FF0E-0E2E-4773-BBE6-064360CE83AF}">
      <dgm:prSet/>
      <dgm:spPr/>
      <dgm:t>
        <a:bodyPr/>
        <a:lstStyle/>
        <a:p>
          <a:r>
            <a:rPr lang="nl-BE" i="1"/>
            <a:t>Titre préliminaire (définitions)</a:t>
          </a:r>
          <a:endParaRPr lang="en-US"/>
        </a:p>
      </dgm:t>
    </dgm:pt>
    <dgm:pt modelId="{724A24C0-BA34-4E81-870C-1107912DC89A}" type="parTrans" cxnId="{D97D7C0B-F015-428B-BB38-8828FFF21061}">
      <dgm:prSet/>
      <dgm:spPr/>
      <dgm:t>
        <a:bodyPr/>
        <a:lstStyle/>
        <a:p>
          <a:endParaRPr lang="en-US"/>
        </a:p>
      </dgm:t>
    </dgm:pt>
    <dgm:pt modelId="{8AC44670-F307-4F0A-9605-70CE1C10ACE8}" type="sibTrans" cxnId="{D97D7C0B-F015-428B-BB38-8828FFF21061}">
      <dgm:prSet/>
      <dgm:spPr/>
      <dgm:t>
        <a:bodyPr/>
        <a:lstStyle/>
        <a:p>
          <a:endParaRPr lang="en-US"/>
        </a:p>
      </dgm:t>
    </dgm:pt>
    <dgm:pt modelId="{DFDEE2A7-E58D-4FEC-8E51-9B9161DCDB69}">
      <dgm:prSet/>
      <dgm:spPr/>
      <dgm:t>
        <a:bodyPr/>
        <a:lstStyle/>
        <a:p>
          <a:r>
            <a:rPr lang="nl-BE" i="1"/>
            <a:t>Titre 1 – Les violations graves du droit humanitaire</a:t>
          </a:r>
          <a:endParaRPr lang="en-US"/>
        </a:p>
      </dgm:t>
    </dgm:pt>
    <dgm:pt modelId="{F090AF53-5DE1-485B-9461-065B78F1E9BC}" type="parTrans" cxnId="{83493ECB-2A4C-4030-A94A-D99E3CC4A1A4}">
      <dgm:prSet/>
      <dgm:spPr/>
      <dgm:t>
        <a:bodyPr/>
        <a:lstStyle/>
        <a:p>
          <a:endParaRPr lang="en-US"/>
        </a:p>
      </dgm:t>
    </dgm:pt>
    <dgm:pt modelId="{8BFB68D1-DC00-465B-9F8A-8DD458F297B1}" type="sibTrans" cxnId="{83493ECB-2A4C-4030-A94A-D99E3CC4A1A4}">
      <dgm:prSet/>
      <dgm:spPr/>
      <dgm:t>
        <a:bodyPr/>
        <a:lstStyle/>
        <a:p>
          <a:endParaRPr lang="en-US"/>
        </a:p>
      </dgm:t>
    </dgm:pt>
    <dgm:pt modelId="{53A5D68E-4756-457E-BE5E-C7246C5115D7}">
      <dgm:prSet/>
      <dgm:spPr/>
      <dgm:t>
        <a:bodyPr/>
        <a:lstStyle/>
        <a:p>
          <a:r>
            <a:rPr lang="nl-BE" i="1"/>
            <a:t>Titre 2. – Le crime d’écocide</a:t>
          </a:r>
          <a:endParaRPr lang="en-US"/>
        </a:p>
      </dgm:t>
    </dgm:pt>
    <dgm:pt modelId="{09553E5A-3294-4489-B0CF-3D14FAF0E740}" type="parTrans" cxnId="{1C1ABE9C-1FBA-47A4-9690-F5A1A4F6F2FD}">
      <dgm:prSet/>
      <dgm:spPr/>
      <dgm:t>
        <a:bodyPr/>
        <a:lstStyle/>
        <a:p>
          <a:endParaRPr lang="en-US"/>
        </a:p>
      </dgm:t>
    </dgm:pt>
    <dgm:pt modelId="{E32AA078-70E4-40F8-951E-53CCBFE1E906}" type="sibTrans" cxnId="{1C1ABE9C-1FBA-47A4-9690-F5A1A4F6F2FD}">
      <dgm:prSet/>
      <dgm:spPr/>
      <dgm:t>
        <a:bodyPr/>
        <a:lstStyle/>
        <a:p>
          <a:endParaRPr lang="en-US"/>
        </a:p>
      </dgm:t>
    </dgm:pt>
    <dgm:pt modelId="{D655FC82-A2A4-4790-9AF7-1ECBF7E28996}">
      <dgm:prSet/>
      <dgm:spPr/>
      <dgm:t>
        <a:bodyPr/>
        <a:lstStyle/>
        <a:p>
          <a:r>
            <a:rPr lang="nl-BE" i="1"/>
            <a:t>Titre 3 – Les infractions contre la personne</a:t>
          </a:r>
          <a:endParaRPr lang="en-US"/>
        </a:p>
      </dgm:t>
    </dgm:pt>
    <dgm:pt modelId="{82F4EDEB-0E67-49B2-A4D6-B5E5655D87BC}" type="parTrans" cxnId="{1AB962FD-E2C0-4EB8-BC37-7D4B33F617C1}">
      <dgm:prSet/>
      <dgm:spPr/>
      <dgm:t>
        <a:bodyPr/>
        <a:lstStyle/>
        <a:p>
          <a:endParaRPr lang="en-US"/>
        </a:p>
      </dgm:t>
    </dgm:pt>
    <dgm:pt modelId="{1EE94406-9531-435A-9356-C96CF86D61E6}" type="sibTrans" cxnId="{1AB962FD-E2C0-4EB8-BC37-7D4B33F617C1}">
      <dgm:prSet/>
      <dgm:spPr/>
      <dgm:t>
        <a:bodyPr/>
        <a:lstStyle/>
        <a:p>
          <a:endParaRPr lang="en-US"/>
        </a:p>
      </dgm:t>
    </dgm:pt>
    <dgm:pt modelId="{6C2ADC80-3CBF-4D37-B0AF-2E640125F011}">
      <dgm:prSet/>
      <dgm:spPr/>
      <dgm:t>
        <a:bodyPr/>
        <a:lstStyle/>
        <a:p>
          <a:r>
            <a:rPr lang="nl-BE" i="1"/>
            <a:t>Titre 4 – Les infractions contre la sûreté publique</a:t>
          </a:r>
          <a:endParaRPr lang="en-US"/>
        </a:p>
      </dgm:t>
    </dgm:pt>
    <dgm:pt modelId="{06AAF793-5E93-4193-ADF7-CB9B95988C24}" type="parTrans" cxnId="{16670724-00FC-49E3-B43B-F2A2CCA16FC6}">
      <dgm:prSet/>
      <dgm:spPr/>
      <dgm:t>
        <a:bodyPr/>
        <a:lstStyle/>
        <a:p>
          <a:endParaRPr lang="en-US"/>
        </a:p>
      </dgm:t>
    </dgm:pt>
    <dgm:pt modelId="{9CFCBC7A-B055-47E4-976B-1CC17D76F34E}" type="sibTrans" cxnId="{16670724-00FC-49E3-B43B-F2A2CCA16FC6}">
      <dgm:prSet/>
      <dgm:spPr/>
      <dgm:t>
        <a:bodyPr/>
        <a:lstStyle/>
        <a:p>
          <a:endParaRPr lang="en-US"/>
        </a:p>
      </dgm:t>
    </dgm:pt>
    <dgm:pt modelId="{483ADD5C-6A72-4807-AEBC-3A8D1C1CB9D0}">
      <dgm:prSet/>
      <dgm:spPr/>
      <dgm:t>
        <a:bodyPr/>
        <a:lstStyle/>
        <a:p>
          <a:r>
            <a:rPr lang="nl-BE" i="1"/>
            <a:t>Titre 5 – Les faux</a:t>
          </a:r>
          <a:endParaRPr lang="en-US"/>
        </a:p>
      </dgm:t>
    </dgm:pt>
    <dgm:pt modelId="{7F5A93D2-F98D-4313-A7E2-4E8853C2FAAE}" type="parTrans" cxnId="{C871D2CA-7B23-45F6-8F5F-590215622D05}">
      <dgm:prSet/>
      <dgm:spPr/>
      <dgm:t>
        <a:bodyPr/>
        <a:lstStyle/>
        <a:p>
          <a:endParaRPr lang="en-US"/>
        </a:p>
      </dgm:t>
    </dgm:pt>
    <dgm:pt modelId="{8328AA5F-9AAF-4F5B-91E2-10CAB017A02D}" type="sibTrans" cxnId="{C871D2CA-7B23-45F6-8F5F-590215622D05}">
      <dgm:prSet/>
      <dgm:spPr/>
      <dgm:t>
        <a:bodyPr/>
        <a:lstStyle/>
        <a:p>
          <a:endParaRPr lang="en-US"/>
        </a:p>
      </dgm:t>
    </dgm:pt>
    <dgm:pt modelId="{1304B7E5-EBF7-4905-9E42-50F248ADE3E6}">
      <dgm:prSet/>
      <dgm:spPr/>
      <dgm:t>
        <a:bodyPr/>
        <a:lstStyle/>
        <a:p>
          <a:r>
            <a:rPr lang="nl-BE" i="1"/>
            <a:t>Titre 6 – Les Infractions contre les biens</a:t>
          </a:r>
          <a:endParaRPr lang="en-US"/>
        </a:p>
      </dgm:t>
    </dgm:pt>
    <dgm:pt modelId="{2DE68199-52F4-40FB-B762-C8BBFC95517E}" type="parTrans" cxnId="{60280E1C-0901-4870-BFE5-46C24E76068A}">
      <dgm:prSet/>
      <dgm:spPr/>
      <dgm:t>
        <a:bodyPr/>
        <a:lstStyle/>
        <a:p>
          <a:endParaRPr lang="en-US"/>
        </a:p>
      </dgm:t>
    </dgm:pt>
    <dgm:pt modelId="{F3C82B23-9D93-4C6F-80D2-E97C86E5E080}" type="sibTrans" cxnId="{60280E1C-0901-4870-BFE5-46C24E76068A}">
      <dgm:prSet/>
      <dgm:spPr/>
      <dgm:t>
        <a:bodyPr/>
        <a:lstStyle/>
        <a:p>
          <a:endParaRPr lang="en-US"/>
        </a:p>
      </dgm:t>
    </dgm:pt>
    <dgm:pt modelId="{E6DDB1AF-A5DD-40DA-BB4F-CE03FCBF4E61}">
      <dgm:prSet/>
      <dgm:spPr/>
      <dgm:t>
        <a:bodyPr/>
        <a:lstStyle/>
        <a:p>
          <a:r>
            <a:rPr lang="nl-BE" i="1"/>
            <a:t>Titre 7 – Les infractions économiques</a:t>
          </a:r>
          <a:endParaRPr lang="en-US"/>
        </a:p>
      </dgm:t>
    </dgm:pt>
    <dgm:pt modelId="{C2A748DC-51D9-42DB-864B-65925B57A3ED}" type="parTrans" cxnId="{DF6F7B35-DFF3-4A05-B279-9E1CB5EB5A87}">
      <dgm:prSet/>
      <dgm:spPr/>
      <dgm:t>
        <a:bodyPr/>
        <a:lstStyle/>
        <a:p>
          <a:endParaRPr lang="en-US"/>
        </a:p>
      </dgm:t>
    </dgm:pt>
    <dgm:pt modelId="{9ED13137-0BFD-4A65-8CF9-322F40AE0731}" type="sibTrans" cxnId="{DF6F7B35-DFF3-4A05-B279-9E1CB5EB5A87}">
      <dgm:prSet/>
      <dgm:spPr/>
      <dgm:t>
        <a:bodyPr/>
        <a:lstStyle/>
        <a:p>
          <a:endParaRPr lang="en-US"/>
        </a:p>
      </dgm:t>
    </dgm:pt>
    <dgm:pt modelId="{CDF14EC9-6F52-4B38-8BD9-C123C0FDB72C}">
      <dgm:prSet/>
      <dgm:spPr/>
      <dgm:t>
        <a:bodyPr/>
        <a:lstStyle/>
        <a:p>
          <a:r>
            <a:rPr lang="nl-BE" i="1"/>
            <a:t>Titre 8 – Les infractions contre l’Etat et son fonctionnement</a:t>
          </a:r>
          <a:endParaRPr lang="en-US"/>
        </a:p>
      </dgm:t>
    </dgm:pt>
    <dgm:pt modelId="{7B3EEFA1-E565-4126-A369-499B57E5173E}" type="parTrans" cxnId="{47F59147-37EA-4EB5-8E82-15DA274EDC14}">
      <dgm:prSet/>
      <dgm:spPr/>
      <dgm:t>
        <a:bodyPr/>
        <a:lstStyle/>
        <a:p>
          <a:endParaRPr lang="en-US"/>
        </a:p>
      </dgm:t>
    </dgm:pt>
    <dgm:pt modelId="{37E3C047-BB7C-4109-AEE2-4DD402834260}" type="sibTrans" cxnId="{47F59147-37EA-4EB5-8E82-15DA274EDC14}">
      <dgm:prSet/>
      <dgm:spPr/>
      <dgm:t>
        <a:bodyPr/>
        <a:lstStyle/>
        <a:p>
          <a:endParaRPr lang="en-US"/>
        </a:p>
      </dgm:t>
    </dgm:pt>
    <dgm:pt modelId="{740E5942-E3A3-4035-AE42-FEDF69D099DF}" type="pres">
      <dgm:prSet presAssocID="{33BF444F-E930-42E9-8BDC-814451DB1BED}" presName="linear" presStyleCnt="0">
        <dgm:presLayoutVars>
          <dgm:animLvl val="lvl"/>
          <dgm:resizeHandles val="exact"/>
        </dgm:presLayoutVars>
      </dgm:prSet>
      <dgm:spPr/>
    </dgm:pt>
    <dgm:pt modelId="{5904B45B-2218-4BE4-A1AC-BDE3D90D9AA8}" type="pres">
      <dgm:prSet presAssocID="{C4E81C79-DEED-44CA-9F36-D4B3AF993AC5}" presName="parentText" presStyleLbl="node1" presStyleIdx="0" presStyleCnt="1">
        <dgm:presLayoutVars>
          <dgm:chMax val="0"/>
          <dgm:bulletEnabled val="1"/>
        </dgm:presLayoutVars>
      </dgm:prSet>
      <dgm:spPr/>
    </dgm:pt>
    <dgm:pt modelId="{FCD72E49-FEFD-4E6D-A0D1-7B8A3B808A11}" type="pres">
      <dgm:prSet presAssocID="{C4E81C79-DEED-44CA-9F36-D4B3AF993AC5}" presName="childText" presStyleLbl="revTx" presStyleIdx="0" presStyleCnt="1">
        <dgm:presLayoutVars>
          <dgm:bulletEnabled val="1"/>
        </dgm:presLayoutVars>
      </dgm:prSet>
      <dgm:spPr/>
    </dgm:pt>
  </dgm:ptLst>
  <dgm:cxnLst>
    <dgm:cxn modelId="{DE54440A-1BA1-4C66-ACED-03D01B9BDAEA}" srcId="{33BF444F-E930-42E9-8BDC-814451DB1BED}" destId="{C4E81C79-DEED-44CA-9F36-D4B3AF993AC5}" srcOrd="0" destOrd="0" parTransId="{D2B8721D-508B-4D7C-B18A-683ABCB7497F}" sibTransId="{CD2F0772-5577-4337-82AE-0665BA0C71BC}"/>
    <dgm:cxn modelId="{D97D7C0B-F015-428B-BB38-8828FFF21061}" srcId="{C4E81C79-DEED-44CA-9F36-D4B3AF993AC5}" destId="{B1C8FF0E-0E2E-4773-BBE6-064360CE83AF}" srcOrd="0" destOrd="0" parTransId="{724A24C0-BA34-4E81-870C-1107912DC89A}" sibTransId="{8AC44670-F307-4F0A-9605-70CE1C10ACE8}"/>
    <dgm:cxn modelId="{60280E1C-0901-4870-BFE5-46C24E76068A}" srcId="{C4E81C79-DEED-44CA-9F36-D4B3AF993AC5}" destId="{1304B7E5-EBF7-4905-9E42-50F248ADE3E6}" srcOrd="6" destOrd="0" parTransId="{2DE68199-52F4-40FB-B762-C8BBFC95517E}" sibTransId="{F3C82B23-9D93-4C6F-80D2-E97C86E5E080}"/>
    <dgm:cxn modelId="{16670724-00FC-49E3-B43B-F2A2CCA16FC6}" srcId="{C4E81C79-DEED-44CA-9F36-D4B3AF993AC5}" destId="{6C2ADC80-3CBF-4D37-B0AF-2E640125F011}" srcOrd="4" destOrd="0" parTransId="{06AAF793-5E93-4193-ADF7-CB9B95988C24}" sibTransId="{9CFCBC7A-B055-47E4-976B-1CC17D76F34E}"/>
    <dgm:cxn modelId="{DF6F7B35-DFF3-4A05-B279-9E1CB5EB5A87}" srcId="{C4E81C79-DEED-44CA-9F36-D4B3AF993AC5}" destId="{E6DDB1AF-A5DD-40DA-BB4F-CE03FCBF4E61}" srcOrd="7" destOrd="0" parTransId="{C2A748DC-51D9-42DB-864B-65925B57A3ED}" sibTransId="{9ED13137-0BFD-4A65-8CF9-322F40AE0731}"/>
    <dgm:cxn modelId="{9F50155B-C576-42E9-B0F1-F89AC0FCA1C3}" type="presOf" srcId="{DFDEE2A7-E58D-4FEC-8E51-9B9161DCDB69}" destId="{FCD72E49-FEFD-4E6D-A0D1-7B8A3B808A11}" srcOrd="0" destOrd="1" presId="urn:microsoft.com/office/officeart/2005/8/layout/vList2"/>
    <dgm:cxn modelId="{98B65167-31EB-4D49-8A3B-EB64C67CBE36}" type="presOf" srcId="{CDF14EC9-6F52-4B38-8BD9-C123C0FDB72C}" destId="{FCD72E49-FEFD-4E6D-A0D1-7B8A3B808A11}" srcOrd="0" destOrd="8" presId="urn:microsoft.com/office/officeart/2005/8/layout/vList2"/>
    <dgm:cxn modelId="{47F59147-37EA-4EB5-8E82-15DA274EDC14}" srcId="{C4E81C79-DEED-44CA-9F36-D4B3AF993AC5}" destId="{CDF14EC9-6F52-4B38-8BD9-C123C0FDB72C}" srcOrd="8" destOrd="0" parTransId="{7B3EEFA1-E565-4126-A369-499B57E5173E}" sibTransId="{37E3C047-BB7C-4109-AEE2-4DD402834260}"/>
    <dgm:cxn modelId="{F9B99867-C110-4CC3-B56A-A9B160D1E1B6}" type="presOf" srcId="{C4E81C79-DEED-44CA-9F36-D4B3AF993AC5}" destId="{5904B45B-2218-4BE4-A1AC-BDE3D90D9AA8}" srcOrd="0" destOrd="0" presId="urn:microsoft.com/office/officeart/2005/8/layout/vList2"/>
    <dgm:cxn modelId="{DD83CD6D-B1F6-4EC3-AF86-0DE2D7DC3B5D}" type="presOf" srcId="{483ADD5C-6A72-4807-AEBC-3A8D1C1CB9D0}" destId="{FCD72E49-FEFD-4E6D-A0D1-7B8A3B808A11}" srcOrd="0" destOrd="5" presId="urn:microsoft.com/office/officeart/2005/8/layout/vList2"/>
    <dgm:cxn modelId="{A2C08453-A6A9-43B0-BB01-7BBB643E6181}" type="presOf" srcId="{53A5D68E-4756-457E-BE5E-C7246C5115D7}" destId="{FCD72E49-FEFD-4E6D-A0D1-7B8A3B808A11}" srcOrd="0" destOrd="2" presId="urn:microsoft.com/office/officeart/2005/8/layout/vList2"/>
    <dgm:cxn modelId="{65960C81-3AFE-4790-A512-3B41C50BC3D6}" type="presOf" srcId="{6C2ADC80-3CBF-4D37-B0AF-2E640125F011}" destId="{FCD72E49-FEFD-4E6D-A0D1-7B8A3B808A11}" srcOrd="0" destOrd="4" presId="urn:microsoft.com/office/officeart/2005/8/layout/vList2"/>
    <dgm:cxn modelId="{747C2198-3208-479A-B6B3-E5065D1B69FE}" type="presOf" srcId="{D655FC82-A2A4-4790-9AF7-1ECBF7E28996}" destId="{FCD72E49-FEFD-4E6D-A0D1-7B8A3B808A11}" srcOrd="0" destOrd="3" presId="urn:microsoft.com/office/officeart/2005/8/layout/vList2"/>
    <dgm:cxn modelId="{1DE9EF98-EAE6-4F32-B2A6-9819286BA69A}" type="presOf" srcId="{1304B7E5-EBF7-4905-9E42-50F248ADE3E6}" destId="{FCD72E49-FEFD-4E6D-A0D1-7B8A3B808A11}" srcOrd="0" destOrd="6" presId="urn:microsoft.com/office/officeart/2005/8/layout/vList2"/>
    <dgm:cxn modelId="{1C1ABE9C-1FBA-47A4-9690-F5A1A4F6F2FD}" srcId="{C4E81C79-DEED-44CA-9F36-D4B3AF993AC5}" destId="{53A5D68E-4756-457E-BE5E-C7246C5115D7}" srcOrd="2" destOrd="0" parTransId="{09553E5A-3294-4489-B0CF-3D14FAF0E740}" sibTransId="{E32AA078-70E4-40F8-951E-53CCBFE1E906}"/>
    <dgm:cxn modelId="{C871D2CA-7B23-45F6-8F5F-590215622D05}" srcId="{C4E81C79-DEED-44CA-9F36-D4B3AF993AC5}" destId="{483ADD5C-6A72-4807-AEBC-3A8D1C1CB9D0}" srcOrd="5" destOrd="0" parTransId="{7F5A93D2-F98D-4313-A7E2-4E8853C2FAAE}" sibTransId="{8328AA5F-9AAF-4F5B-91E2-10CAB017A02D}"/>
    <dgm:cxn modelId="{83493ECB-2A4C-4030-A94A-D99E3CC4A1A4}" srcId="{C4E81C79-DEED-44CA-9F36-D4B3AF993AC5}" destId="{DFDEE2A7-E58D-4FEC-8E51-9B9161DCDB69}" srcOrd="1" destOrd="0" parTransId="{F090AF53-5DE1-485B-9461-065B78F1E9BC}" sibTransId="{8BFB68D1-DC00-465B-9F8A-8DD458F297B1}"/>
    <dgm:cxn modelId="{6DD79CE5-630E-4BC6-99A8-8012A6D88E51}" type="presOf" srcId="{33BF444F-E930-42E9-8BDC-814451DB1BED}" destId="{740E5942-E3A3-4035-AE42-FEDF69D099DF}" srcOrd="0" destOrd="0" presId="urn:microsoft.com/office/officeart/2005/8/layout/vList2"/>
    <dgm:cxn modelId="{3C18CAE7-7F89-474E-BFFC-8369F6264BEA}" type="presOf" srcId="{E6DDB1AF-A5DD-40DA-BB4F-CE03FCBF4E61}" destId="{FCD72E49-FEFD-4E6D-A0D1-7B8A3B808A11}" srcOrd="0" destOrd="7" presId="urn:microsoft.com/office/officeart/2005/8/layout/vList2"/>
    <dgm:cxn modelId="{1AB962FD-E2C0-4EB8-BC37-7D4B33F617C1}" srcId="{C4E81C79-DEED-44CA-9F36-D4B3AF993AC5}" destId="{D655FC82-A2A4-4790-9AF7-1ECBF7E28996}" srcOrd="3" destOrd="0" parTransId="{82F4EDEB-0E67-49B2-A4D6-B5E5655D87BC}" sibTransId="{1EE94406-9531-435A-9356-C96CF86D61E6}"/>
    <dgm:cxn modelId="{19C70EFE-903C-42F2-83B7-4BC0FDFD3B78}" type="presOf" srcId="{B1C8FF0E-0E2E-4773-BBE6-064360CE83AF}" destId="{FCD72E49-FEFD-4E6D-A0D1-7B8A3B808A11}" srcOrd="0" destOrd="0" presId="urn:microsoft.com/office/officeart/2005/8/layout/vList2"/>
    <dgm:cxn modelId="{D77BEF9C-71C9-4DEC-8159-486D25C13AD8}" type="presParOf" srcId="{740E5942-E3A3-4035-AE42-FEDF69D099DF}" destId="{5904B45B-2218-4BE4-A1AC-BDE3D90D9AA8}" srcOrd="0" destOrd="0" presId="urn:microsoft.com/office/officeart/2005/8/layout/vList2"/>
    <dgm:cxn modelId="{B25AEEF0-0A7F-4C5B-87B5-CD11835910F3}" type="presParOf" srcId="{740E5942-E3A3-4035-AE42-FEDF69D099DF}" destId="{FCD72E49-FEFD-4E6D-A0D1-7B8A3B808A11}" srcOrd="1"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666289-5A19-47B1-944A-C12CE78F4C49}">
      <dsp:nvSpPr>
        <dsp:cNvPr id="0" name=""/>
        <dsp:cNvSpPr/>
      </dsp:nvSpPr>
      <dsp:spPr>
        <a:xfrm>
          <a:off x="2872758" y="375"/>
          <a:ext cx="1067976" cy="1067976"/>
        </a:xfrm>
        <a:prstGeom prst="ellipse">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5FBE0A3-5FA0-4129-BACA-EE6B9F43AAC6}">
      <dsp:nvSpPr>
        <dsp:cNvPr id="0" name=""/>
        <dsp:cNvSpPr/>
      </dsp:nvSpPr>
      <dsp:spPr>
        <a:xfrm>
          <a:off x="3100359" y="227976"/>
          <a:ext cx="612773" cy="612773"/>
        </a:xfrm>
        <a:prstGeom prst="rect">
          <a:avLst/>
        </a:prstGeom>
        <a:blipFill>
          <a:blip xmlns:r="http://schemas.openxmlformats.org/officeDocument/2006/relationships" r:embed="rId1">
            <a:extLst>
              <a:ext uri="{28A0092B-C50C-407E-A947-70E740481C1C}">
                <a14:useLocalDpi xmlns:a14="http://schemas.microsoft.com/office/drawing/2010/main"/>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2F26860-6F0B-41B8-A84C-CB1CEE61BE80}">
      <dsp:nvSpPr>
        <dsp:cNvPr id="0" name=""/>
        <dsp:cNvSpPr/>
      </dsp:nvSpPr>
      <dsp:spPr>
        <a:xfrm>
          <a:off x="2531355" y="1401000"/>
          <a:ext cx="1750781" cy="2791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fr-BE" sz="1800" kern="1200" dirty="0"/>
            <a:t>Loi du 29 février 2024 introduisant le livre I</a:t>
          </a:r>
          <a:r>
            <a:rPr lang="fr-BE" sz="1800" kern="1200" baseline="30000" dirty="0"/>
            <a:t>er</a:t>
          </a:r>
          <a:r>
            <a:rPr lang="fr-BE" sz="1800" kern="1200" dirty="0"/>
            <a:t> + loi du 29 février 2024 introduisant le livre II du Code pénal</a:t>
          </a:r>
          <a:endParaRPr lang="en-US" sz="1800" kern="1200" dirty="0"/>
        </a:p>
      </dsp:txBody>
      <dsp:txXfrm>
        <a:off x="2531355" y="1401000"/>
        <a:ext cx="1750781" cy="2791429"/>
      </dsp:txXfrm>
    </dsp:sp>
    <dsp:sp modelId="{054ACDA2-D113-43A5-9FD7-87E75F952B89}">
      <dsp:nvSpPr>
        <dsp:cNvPr id="0" name=""/>
        <dsp:cNvSpPr/>
      </dsp:nvSpPr>
      <dsp:spPr>
        <a:xfrm>
          <a:off x="4929926" y="375"/>
          <a:ext cx="1067976" cy="1067976"/>
        </a:xfrm>
        <a:prstGeom prst="ellipse">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D28073D-D9F4-4974-A5A5-F91DC25613DF}">
      <dsp:nvSpPr>
        <dsp:cNvPr id="0" name=""/>
        <dsp:cNvSpPr/>
      </dsp:nvSpPr>
      <dsp:spPr>
        <a:xfrm>
          <a:off x="5157527" y="227976"/>
          <a:ext cx="612773" cy="612773"/>
        </a:xfrm>
        <a:prstGeom prst="rect">
          <a:avLst/>
        </a:prstGeom>
        <a:blipFill>
          <a:blip xmlns:r="http://schemas.openxmlformats.org/officeDocument/2006/relationships" r:embed="rId3">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6171ACD-352A-4D8F-9690-1E256A433C93}">
      <dsp:nvSpPr>
        <dsp:cNvPr id="0" name=""/>
        <dsp:cNvSpPr/>
      </dsp:nvSpPr>
      <dsp:spPr>
        <a:xfrm>
          <a:off x="4588523" y="1401000"/>
          <a:ext cx="1750781" cy="2791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066800">
            <a:lnSpc>
              <a:spcPct val="90000"/>
            </a:lnSpc>
            <a:spcBef>
              <a:spcPct val="0"/>
            </a:spcBef>
            <a:spcAft>
              <a:spcPct val="35000"/>
            </a:spcAft>
            <a:buNone/>
            <a:defRPr cap="all"/>
          </a:pPr>
          <a:r>
            <a:rPr lang="fr-BE" sz="2400" kern="1200" dirty="0"/>
            <a:t>Publication au Moniteur belge 8 avril 2024   </a:t>
          </a:r>
          <a:endParaRPr lang="en-US" sz="2400" kern="1200" dirty="0"/>
        </a:p>
      </dsp:txBody>
      <dsp:txXfrm>
        <a:off x="4588523" y="1401000"/>
        <a:ext cx="1750781" cy="2791429"/>
      </dsp:txXfrm>
    </dsp:sp>
    <dsp:sp modelId="{8C594DF8-7CA2-44E9-8AE5-17762C4451E8}">
      <dsp:nvSpPr>
        <dsp:cNvPr id="0" name=""/>
        <dsp:cNvSpPr/>
      </dsp:nvSpPr>
      <dsp:spPr>
        <a:xfrm>
          <a:off x="6987094" y="375"/>
          <a:ext cx="1067976" cy="1067976"/>
        </a:xfrm>
        <a:prstGeom prst="ellipse">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A8B1575-0C68-4EC8-BA1A-14A0015C9BF1}">
      <dsp:nvSpPr>
        <dsp:cNvPr id="0" name=""/>
        <dsp:cNvSpPr/>
      </dsp:nvSpPr>
      <dsp:spPr>
        <a:xfrm>
          <a:off x="7214695" y="227976"/>
          <a:ext cx="612773" cy="612773"/>
        </a:xfrm>
        <a:prstGeom prst="rect">
          <a:avLst/>
        </a:prstGeom>
        <a:blipFill>
          <a:blip xmlns:r="http://schemas.openxmlformats.org/officeDocument/2006/relationships"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636B917-AD0A-48F6-B366-FA27C69C62E2}">
      <dsp:nvSpPr>
        <dsp:cNvPr id="0" name=""/>
        <dsp:cNvSpPr/>
      </dsp:nvSpPr>
      <dsp:spPr>
        <a:xfrm>
          <a:off x="6645691" y="1401000"/>
          <a:ext cx="1750781" cy="279142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800100">
            <a:lnSpc>
              <a:spcPct val="90000"/>
            </a:lnSpc>
            <a:spcBef>
              <a:spcPct val="0"/>
            </a:spcBef>
            <a:spcAft>
              <a:spcPct val="35000"/>
            </a:spcAft>
            <a:buNone/>
            <a:defRPr cap="all"/>
          </a:pPr>
          <a:r>
            <a:rPr lang="fr-BE" sz="1800" kern="1200" dirty="0"/>
            <a:t>Entrée en vigueur : 8 avril 2026 (sauf traitement sous privation de liberté et suivi prolongé : 1</a:t>
          </a:r>
          <a:r>
            <a:rPr lang="fr-BE" sz="1800" kern="1200" baseline="30000" dirty="0"/>
            <a:t>er</a:t>
          </a:r>
          <a:r>
            <a:rPr lang="fr-BE" sz="1800" kern="1200" dirty="0"/>
            <a:t> janvier 2035)</a:t>
          </a:r>
        </a:p>
        <a:p>
          <a:pPr marL="0" lvl="0" indent="0" algn="ctr" defTabSz="800100">
            <a:lnSpc>
              <a:spcPct val="90000"/>
            </a:lnSpc>
            <a:spcBef>
              <a:spcPct val="0"/>
            </a:spcBef>
            <a:spcAft>
              <a:spcPct val="35000"/>
            </a:spcAft>
            <a:buNone/>
            <a:defRPr cap="all"/>
          </a:pPr>
          <a:r>
            <a:rPr lang="fr-BE" sz="1800" kern="1200" dirty="0">
              <a:solidFill>
                <a:srgbClr val="FF0000"/>
              </a:solidFill>
            </a:rPr>
            <a:t>ENTRE EN VIGUEUR LE 1</a:t>
          </a:r>
          <a:r>
            <a:rPr lang="fr-BE" sz="1800" kern="1200" baseline="30000" dirty="0">
              <a:solidFill>
                <a:srgbClr val="FF0000"/>
              </a:solidFill>
            </a:rPr>
            <a:t>er</a:t>
          </a:r>
          <a:r>
            <a:rPr lang="fr-BE" sz="1800" kern="1200" dirty="0">
              <a:solidFill>
                <a:srgbClr val="FF0000"/>
              </a:solidFill>
            </a:rPr>
            <a:t> sept 2026</a:t>
          </a:r>
          <a:endParaRPr lang="en-US" sz="1800" kern="1200" dirty="0">
            <a:solidFill>
              <a:srgbClr val="FF0000"/>
            </a:solidFill>
          </a:endParaRPr>
        </a:p>
      </dsp:txBody>
      <dsp:txXfrm>
        <a:off x="6645691" y="1401000"/>
        <a:ext cx="1750781" cy="279142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F6D321-632C-4539-9D25-AEE431313732}">
      <dsp:nvSpPr>
        <dsp:cNvPr id="0" name=""/>
        <dsp:cNvSpPr/>
      </dsp:nvSpPr>
      <dsp:spPr>
        <a:xfrm>
          <a:off x="3412187" y="3592660"/>
          <a:ext cx="2903389" cy="2903389"/>
        </a:xfrm>
        <a:prstGeom prst="rect">
          <a:avLst/>
        </a:prstGeom>
        <a:blipFill rotWithShape="0">
          <a:blip xmlns:r="http://schemas.openxmlformats.org/officeDocument/2006/relationships" r:embed="rId1" cstate="email">
            <a:extLst>
              <a:ext uri="{28A0092B-C50C-407E-A947-70E740481C1C}">
                <a14:useLocalDpi xmlns:a14="http://schemas.microsoft.com/office/drawing/2010/main"/>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br>
            <a:rPr lang="nl-BE" sz="2000" kern="1200"/>
          </a:br>
          <a:endParaRPr lang="nl-BE" sz="2000" kern="1200" dirty="0"/>
        </a:p>
      </dsp:txBody>
      <dsp:txXfrm>
        <a:off x="3412187" y="3592660"/>
        <a:ext cx="2903389" cy="2903389"/>
      </dsp:txXfrm>
    </dsp:sp>
    <dsp:sp modelId="{553BF95D-82BF-4C59-B1A7-99C6D9B9ADF8}">
      <dsp:nvSpPr>
        <dsp:cNvPr id="0" name=""/>
        <dsp:cNvSpPr/>
      </dsp:nvSpPr>
      <dsp:spPr>
        <a:xfrm rot="12950314">
          <a:off x="1519276" y="3036845"/>
          <a:ext cx="2275823" cy="8274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57EC4B8-CAA8-41BB-9047-720979342358}">
      <dsp:nvSpPr>
        <dsp:cNvPr id="0" name=""/>
        <dsp:cNvSpPr/>
      </dsp:nvSpPr>
      <dsp:spPr>
        <a:xfrm>
          <a:off x="355607" y="1681038"/>
          <a:ext cx="2758220" cy="22065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97155" rIns="97155" bIns="97155" numCol="1" spcCol="1270" anchor="ctr" anchorCtr="0">
          <a:noAutofit/>
        </a:bodyPr>
        <a:lstStyle/>
        <a:p>
          <a:pPr marL="0" lvl="0" indent="0" algn="ctr" defTabSz="2266950">
            <a:lnSpc>
              <a:spcPct val="90000"/>
            </a:lnSpc>
            <a:spcBef>
              <a:spcPct val="0"/>
            </a:spcBef>
            <a:spcAft>
              <a:spcPct val="35000"/>
            </a:spcAft>
            <a:buNone/>
          </a:pPr>
          <a:r>
            <a:rPr lang="nl-BE" sz="5100" i="1" kern="1200" dirty="0" err="1"/>
            <a:t>Précis</a:t>
          </a:r>
          <a:endParaRPr lang="nl-BE" sz="5100" i="1" kern="1200" dirty="0"/>
        </a:p>
      </dsp:txBody>
      <dsp:txXfrm>
        <a:off x="420235" y="1745666"/>
        <a:ext cx="2628964" cy="2077320"/>
      </dsp:txXfrm>
    </dsp:sp>
    <dsp:sp modelId="{5961FB30-41D0-4DC3-BC1C-3AC045B124A6}">
      <dsp:nvSpPr>
        <dsp:cNvPr id="0" name=""/>
        <dsp:cNvSpPr/>
      </dsp:nvSpPr>
      <dsp:spPr>
        <a:xfrm rot="16281942">
          <a:off x="3754520" y="1867681"/>
          <a:ext cx="2350463" cy="8274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7E4D4F-709B-455C-86C7-94D722C81001}">
      <dsp:nvSpPr>
        <dsp:cNvPr id="0" name=""/>
        <dsp:cNvSpPr/>
      </dsp:nvSpPr>
      <dsp:spPr>
        <a:xfrm>
          <a:off x="3578652" y="3228"/>
          <a:ext cx="2758220" cy="22065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97155" rIns="97155" bIns="97155" numCol="1" spcCol="1270" anchor="ctr" anchorCtr="0">
          <a:noAutofit/>
        </a:bodyPr>
        <a:lstStyle/>
        <a:p>
          <a:pPr marL="0" lvl="0" indent="0" algn="ctr" defTabSz="2266950">
            <a:lnSpc>
              <a:spcPct val="90000"/>
            </a:lnSpc>
            <a:spcBef>
              <a:spcPct val="0"/>
            </a:spcBef>
            <a:spcAft>
              <a:spcPct val="35000"/>
            </a:spcAft>
            <a:buNone/>
          </a:pPr>
          <a:r>
            <a:rPr lang="nl-BE" sz="5100" i="1" kern="1200" dirty="0"/>
            <a:t>Cohérent</a:t>
          </a:r>
        </a:p>
      </dsp:txBody>
      <dsp:txXfrm>
        <a:off x="3643280" y="67856"/>
        <a:ext cx="2628964" cy="2077320"/>
      </dsp:txXfrm>
    </dsp:sp>
    <dsp:sp modelId="{C8689921-FBCB-45A0-8F13-69CD52952BAE}">
      <dsp:nvSpPr>
        <dsp:cNvPr id="0" name=""/>
        <dsp:cNvSpPr/>
      </dsp:nvSpPr>
      <dsp:spPr>
        <a:xfrm rot="19543857">
          <a:off x="5969867" y="3052226"/>
          <a:ext cx="2421086" cy="827466"/>
        </a:xfrm>
        <a:prstGeom prst="lef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2753752-C814-4F46-9AEA-66892E1FAACD}">
      <dsp:nvSpPr>
        <dsp:cNvPr id="0" name=""/>
        <dsp:cNvSpPr/>
      </dsp:nvSpPr>
      <dsp:spPr>
        <a:xfrm>
          <a:off x="6801697" y="1681038"/>
          <a:ext cx="2758220" cy="2206576"/>
        </a:xfrm>
        <a:prstGeom prst="roundRect">
          <a:avLst>
            <a:gd name="adj" fmla="val 10000"/>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7155" tIns="97155" rIns="97155" bIns="97155" numCol="1" spcCol="1270" anchor="ctr" anchorCtr="0">
          <a:noAutofit/>
        </a:bodyPr>
        <a:lstStyle/>
        <a:p>
          <a:pPr marL="0" lvl="0" indent="0" algn="ctr" defTabSz="2266950">
            <a:lnSpc>
              <a:spcPct val="90000"/>
            </a:lnSpc>
            <a:spcBef>
              <a:spcPct val="0"/>
            </a:spcBef>
            <a:spcAft>
              <a:spcPct val="35000"/>
            </a:spcAft>
            <a:buNone/>
          </a:pPr>
          <a:r>
            <a:rPr lang="nl-BE" sz="5100" i="1" kern="1200" dirty="0"/>
            <a:t>Simple</a:t>
          </a:r>
        </a:p>
      </dsp:txBody>
      <dsp:txXfrm>
        <a:off x="6866325" y="1745666"/>
        <a:ext cx="2628964" cy="20773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0AF652-BAA8-48D1-BFD2-34311C549E6E}">
      <dsp:nvSpPr>
        <dsp:cNvPr id="0" name=""/>
        <dsp:cNvSpPr/>
      </dsp:nvSpPr>
      <dsp:spPr>
        <a:xfrm>
          <a:off x="1154435" y="2826624"/>
          <a:ext cx="554687" cy="1094710"/>
        </a:xfrm>
        <a:custGeom>
          <a:avLst/>
          <a:gdLst/>
          <a:ahLst/>
          <a:cxnLst/>
          <a:rect l="0" t="0" r="0" b="0"/>
          <a:pathLst>
            <a:path>
              <a:moveTo>
                <a:pt x="0" y="0"/>
              </a:moveTo>
              <a:lnTo>
                <a:pt x="277343" y="0"/>
              </a:lnTo>
              <a:lnTo>
                <a:pt x="277343" y="1094710"/>
              </a:lnTo>
              <a:lnTo>
                <a:pt x="554687" y="109471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1401098" y="3343299"/>
        <a:ext cx="61361" cy="61361"/>
      </dsp:txXfrm>
    </dsp:sp>
    <dsp:sp modelId="{83000A72-81E2-47C3-B546-1F39EC6C1B24}">
      <dsp:nvSpPr>
        <dsp:cNvPr id="0" name=""/>
        <dsp:cNvSpPr/>
      </dsp:nvSpPr>
      <dsp:spPr>
        <a:xfrm>
          <a:off x="1154435" y="1646334"/>
          <a:ext cx="522780" cy="1180289"/>
        </a:xfrm>
        <a:custGeom>
          <a:avLst/>
          <a:gdLst/>
          <a:ahLst/>
          <a:cxnLst/>
          <a:rect l="0" t="0" r="0" b="0"/>
          <a:pathLst>
            <a:path>
              <a:moveTo>
                <a:pt x="0" y="1180289"/>
              </a:moveTo>
              <a:lnTo>
                <a:pt x="261390" y="1180289"/>
              </a:lnTo>
              <a:lnTo>
                <a:pt x="261390" y="0"/>
              </a:lnTo>
              <a:lnTo>
                <a:pt x="522780" y="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fr-BE" sz="500" kern="1200"/>
        </a:p>
      </dsp:txBody>
      <dsp:txXfrm>
        <a:off x="1383554" y="2204207"/>
        <a:ext cx="64544" cy="64544"/>
      </dsp:txXfrm>
    </dsp:sp>
    <dsp:sp modelId="{ACC6FFD5-4443-4D58-A772-A8871E225C22}">
      <dsp:nvSpPr>
        <dsp:cNvPr id="0" name=""/>
        <dsp:cNvSpPr/>
      </dsp:nvSpPr>
      <dsp:spPr>
        <a:xfrm rot="16200000">
          <a:off x="-1504277" y="2373763"/>
          <a:ext cx="4411704" cy="905722"/>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nl-BE" sz="2400" kern="1200" dirty="0" err="1"/>
            <a:t>Distinction</a:t>
          </a:r>
          <a:r>
            <a:rPr lang="nl-BE" sz="2400" kern="1200" dirty="0"/>
            <a:t> </a:t>
          </a:r>
          <a:endParaRPr lang="fr-BE" sz="2400" kern="1200" dirty="0"/>
        </a:p>
      </dsp:txBody>
      <dsp:txXfrm>
        <a:off x="-1504277" y="2373763"/>
        <a:ext cx="4411704" cy="905722"/>
      </dsp:txXfrm>
    </dsp:sp>
    <dsp:sp modelId="{D2E62781-0C0A-4AE0-AFB2-039CBC883290}">
      <dsp:nvSpPr>
        <dsp:cNvPr id="0" name=""/>
        <dsp:cNvSpPr/>
      </dsp:nvSpPr>
      <dsp:spPr>
        <a:xfrm>
          <a:off x="1677216" y="704420"/>
          <a:ext cx="4900291" cy="1883828"/>
        </a:xfrm>
        <a:prstGeom prst="rect">
          <a:avLst/>
        </a:prstGeom>
        <a:solidFill>
          <a:schemeClr val="accent2">
            <a:lumMod val="40000"/>
            <a:lumOff val="6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nl-BE" sz="2500" u="sng" kern="1200" dirty="0">
              <a:solidFill>
                <a:schemeClr val="accent1"/>
              </a:solidFill>
            </a:rPr>
            <a:t>élément</a:t>
          </a:r>
          <a:r>
            <a:rPr lang="nl-BE" sz="2500" kern="1200" dirty="0">
              <a:solidFill>
                <a:schemeClr val="accent1"/>
              </a:solidFill>
            </a:rPr>
            <a:t> </a:t>
          </a:r>
          <a:r>
            <a:rPr lang="nl-BE" sz="2500" kern="1200" dirty="0" err="1">
              <a:solidFill>
                <a:schemeClr val="accent1"/>
              </a:solidFill>
            </a:rPr>
            <a:t>aggravant</a:t>
          </a:r>
          <a:r>
            <a:rPr lang="nl-BE" sz="2500" kern="1200" dirty="0">
              <a:solidFill>
                <a:schemeClr val="accent1"/>
              </a:solidFill>
            </a:rPr>
            <a:t> </a:t>
          </a:r>
          <a:r>
            <a:rPr lang="nl-BE" sz="2500" kern="1200" dirty="0"/>
            <a:t>= </a:t>
          </a:r>
          <a:r>
            <a:rPr lang="nl-BE" sz="2500" b="1" kern="1200" dirty="0" err="1"/>
            <a:t>rehaussement</a:t>
          </a:r>
          <a:r>
            <a:rPr lang="nl-BE" sz="2500" kern="1200" dirty="0"/>
            <a:t> de la </a:t>
          </a:r>
          <a:r>
            <a:rPr lang="nl-BE" sz="2500" kern="1200" dirty="0" err="1"/>
            <a:t>peine</a:t>
          </a:r>
          <a:r>
            <a:rPr lang="nl-BE" sz="2500" kern="1200" dirty="0"/>
            <a:t> </a:t>
          </a:r>
          <a:r>
            <a:rPr lang="nl-BE" sz="2500" kern="1200" dirty="0" err="1"/>
            <a:t>d’un</a:t>
          </a:r>
          <a:r>
            <a:rPr lang="nl-BE" sz="2500" kern="1200" dirty="0"/>
            <a:t> </a:t>
          </a:r>
          <a:r>
            <a:rPr lang="nl-BE" sz="2500" kern="1200" dirty="0" err="1"/>
            <a:t>ou</a:t>
          </a:r>
          <a:r>
            <a:rPr lang="nl-BE" sz="2500" kern="1200" dirty="0"/>
            <a:t> de </a:t>
          </a:r>
          <a:r>
            <a:rPr lang="nl-BE" sz="2500" kern="1200" dirty="0" err="1"/>
            <a:t>plusieurs</a:t>
          </a:r>
          <a:r>
            <a:rPr lang="nl-BE" sz="2500" kern="1200" dirty="0"/>
            <a:t> </a:t>
          </a:r>
          <a:r>
            <a:rPr lang="nl-BE" sz="2500" b="1" kern="1200" dirty="0" err="1"/>
            <a:t>niveaux</a:t>
          </a:r>
          <a:endParaRPr lang="fr-BE" sz="2500" b="1" kern="1200" dirty="0"/>
        </a:p>
      </dsp:txBody>
      <dsp:txXfrm>
        <a:off x="1677216" y="704420"/>
        <a:ext cx="4900291" cy="1883828"/>
      </dsp:txXfrm>
    </dsp:sp>
    <dsp:sp modelId="{8946FDF0-BE05-4396-B0CB-24B786BF76FE}">
      <dsp:nvSpPr>
        <dsp:cNvPr id="0" name=""/>
        <dsp:cNvSpPr/>
      </dsp:nvSpPr>
      <dsp:spPr>
        <a:xfrm>
          <a:off x="1709123" y="2870337"/>
          <a:ext cx="4908161" cy="2101996"/>
        </a:xfrm>
        <a:prstGeom prst="rect">
          <a:avLst/>
        </a:prstGeom>
        <a:solidFill>
          <a:schemeClr val="accent6">
            <a:lumMod val="60000"/>
            <a:lumOff val="40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1066800">
            <a:lnSpc>
              <a:spcPct val="90000"/>
            </a:lnSpc>
            <a:spcBef>
              <a:spcPct val="0"/>
            </a:spcBef>
            <a:spcAft>
              <a:spcPct val="35000"/>
            </a:spcAft>
            <a:buNone/>
          </a:pPr>
          <a:r>
            <a:rPr lang="nl-BE" sz="2400" u="sng" kern="1200" dirty="0">
              <a:solidFill>
                <a:schemeClr val="accent1"/>
              </a:solidFill>
            </a:rPr>
            <a:t>facteur</a:t>
          </a:r>
          <a:r>
            <a:rPr lang="nl-BE" sz="2400" kern="1200" dirty="0">
              <a:solidFill>
                <a:schemeClr val="accent1"/>
              </a:solidFill>
            </a:rPr>
            <a:t> </a:t>
          </a:r>
          <a:r>
            <a:rPr lang="nl-BE" sz="2400" kern="1200" dirty="0" err="1">
              <a:solidFill>
                <a:schemeClr val="accent1"/>
              </a:solidFill>
            </a:rPr>
            <a:t>aggravant</a:t>
          </a:r>
          <a:r>
            <a:rPr lang="nl-BE" sz="2400" kern="1200" dirty="0">
              <a:solidFill>
                <a:schemeClr val="accent1"/>
              </a:solidFill>
            </a:rPr>
            <a:t> </a:t>
          </a:r>
          <a:r>
            <a:rPr lang="nl-BE" sz="2400" kern="1200" dirty="0"/>
            <a:t>= facteur que </a:t>
          </a:r>
          <a:r>
            <a:rPr lang="nl-BE" sz="2400" kern="1200" dirty="0" err="1"/>
            <a:t>le</a:t>
          </a:r>
          <a:r>
            <a:rPr lang="nl-BE" sz="2400" kern="1200" dirty="0"/>
            <a:t> </a:t>
          </a:r>
          <a:r>
            <a:rPr lang="nl-BE" sz="2400" kern="1200" dirty="0" err="1"/>
            <a:t>juge</a:t>
          </a:r>
          <a:r>
            <a:rPr lang="nl-BE" sz="2400" kern="1200" dirty="0"/>
            <a:t> </a:t>
          </a:r>
          <a:r>
            <a:rPr lang="nl-BE" sz="2400" kern="1200" dirty="0" err="1"/>
            <a:t>doit</a:t>
          </a:r>
          <a:r>
            <a:rPr lang="nl-BE" sz="2400" kern="1200" dirty="0"/>
            <a:t> </a:t>
          </a:r>
          <a:r>
            <a:rPr lang="nl-BE" sz="2400" kern="1200" dirty="0" err="1"/>
            <a:t>prendre</a:t>
          </a:r>
          <a:r>
            <a:rPr lang="nl-BE" sz="2400" kern="1200" dirty="0"/>
            <a:t> en </a:t>
          </a:r>
          <a:r>
            <a:rPr lang="nl-BE" sz="2400" kern="1200" dirty="0" err="1"/>
            <a:t>considération</a:t>
          </a:r>
          <a:r>
            <a:rPr lang="nl-BE" sz="2400" kern="1200" dirty="0"/>
            <a:t> pour </a:t>
          </a:r>
          <a:r>
            <a:rPr lang="nl-BE" sz="2400" kern="1200" dirty="0" err="1"/>
            <a:t>déterminer</a:t>
          </a:r>
          <a:r>
            <a:rPr lang="nl-BE" sz="2400" kern="1200" dirty="0"/>
            <a:t> la </a:t>
          </a:r>
          <a:r>
            <a:rPr lang="nl-BE" sz="2400" kern="1200" dirty="0" err="1"/>
            <a:t>peine</a:t>
          </a:r>
          <a:r>
            <a:rPr lang="nl-BE" sz="2400" kern="1200" dirty="0"/>
            <a:t> et </a:t>
          </a:r>
          <a:r>
            <a:rPr lang="nl-BE" sz="2400" kern="1200" dirty="0" err="1"/>
            <a:t>son</a:t>
          </a:r>
          <a:r>
            <a:rPr lang="nl-BE" sz="2400" kern="1200" dirty="0"/>
            <a:t> </a:t>
          </a:r>
          <a:r>
            <a:rPr lang="nl-BE" sz="2400" kern="1200" dirty="0" err="1"/>
            <a:t>taux</a:t>
          </a:r>
          <a:r>
            <a:rPr lang="nl-BE" sz="2400" kern="1200" dirty="0"/>
            <a:t> </a:t>
          </a:r>
          <a:r>
            <a:rPr lang="nl-BE" sz="2400" b="1" kern="1200" dirty="0"/>
            <a:t>à </a:t>
          </a:r>
          <a:r>
            <a:rPr lang="nl-BE" sz="2400" b="1" kern="1200" dirty="0" err="1"/>
            <a:t>l’intérieur</a:t>
          </a:r>
          <a:r>
            <a:rPr lang="nl-BE" sz="2400" b="1" kern="1200" dirty="0"/>
            <a:t> du </a:t>
          </a:r>
          <a:r>
            <a:rPr lang="nl-BE" sz="2400" b="1" kern="1200" dirty="0" err="1"/>
            <a:t>même</a:t>
          </a:r>
          <a:r>
            <a:rPr lang="nl-BE" sz="2400" b="1" kern="1200" dirty="0"/>
            <a:t> niveau de </a:t>
          </a:r>
          <a:r>
            <a:rPr lang="nl-BE" sz="2400" b="1" kern="1200" dirty="0" err="1"/>
            <a:t>peine</a:t>
          </a:r>
          <a:endParaRPr lang="fr-BE" sz="2400" b="1" kern="1200" dirty="0"/>
        </a:p>
      </dsp:txBody>
      <dsp:txXfrm>
        <a:off x="1709123" y="2870337"/>
        <a:ext cx="4908161" cy="210199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571B91-2569-4ED8-90B8-8E4D5F68D61F}">
      <dsp:nvSpPr>
        <dsp:cNvPr id="0" name=""/>
        <dsp:cNvSpPr/>
      </dsp:nvSpPr>
      <dsp:spPr>
        <a:xfrm>
          <a:off x="2734" y="181921"/>
          <a:ext cx="2665702" cy="550927"/>
        </a:xfrm>
        <a:prstGeom prst="rect">
          <a:avLst/>
        </a:prstGeom>
        <a:solidFill>
          <a:schemeClr val="bg2">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en-GB" sz="1500" b="1" kern="1200" dirty="0"/>
            <a:t>Art. 237. Le </a:t>
          </a:r>
          <a:r>
            <a:rPr lang="en-GB" sz="1500" b="1" kern="1200" dirty="0" err="1"/>
            <a:t>harcèlement</a:t>
          </a:r>
          <a:endParaRPr lang="fr-BE" sz="1500" kern="1200" dirty="0"/>
        </a:p>
      </dsp:txBody>
      <dsp:txXfrm>
        <a:off x="2734" y="181921"/>
        <a:ext cx="2665702" cy="550927"/>
      </dsp:txXfrm>
    </dsp:sp>
    <dsp:sp modelId="{0BDF49F6-A30D-4AA3-8663-D897164D6A9C}">
      <dsp:nvSpPr>
        <dsp:cNvPr id="0" name=""/>
        <dsp:cNvSpPr/>
      </dsp:nvSpPr>
      <dsp:spPr>
        <a:xfrm>
          <a:off x="2734" y="732848"/>
          <a:ext cx="2665702" cy="4879880"/>
        </a:xfrm>
        <a:prstGeom prst="rect">
          <a:avLst/>
        </a:prstGeom>
        <a:solidFill>
          <a:schemeClr val="tx1">
            <a:alpha val="33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Font typeface="Arial" panose="020B0604020202020204" pitchFamily="34" charset="0"/>
            <a:buChar char="•"/>
          </a:pPr>
          <a:r>
            <a:rPr lang="fr-FR" sz="1500" kern="1200" dirty="0"/>
            <a:t>Le harcèlement consiste à, délibérément, perturber la tranquillité d’une personne, même s’il s’agit d’une seule fois ou que cela résulte d’un seul acte, alors qu’on savait ou aurait dû savoir qu’on affecterait gravement par ce comportement la tranquillité de la personne visée.</a:t>
          </a:r>
          <a:endParaRPr lang="fr-BE" sz="1500" kern="1200" dirty="0"/>
        </a:p>
        <a:p>
          <a:pPr marL="114300" lvl="1" indent="-114300" algn="l" defTabSz="666750">
            <a:lnSpc>
              <a:spcPct val="90000"/>
            </a:lnSpc>
            <a:spcBef>
              <a:spcPct val="0"/>
            </a:spcBef>
            <a:spcAft>
              <a:spcPct val="15000"/>
            </a:spcAft>
            <a:buFont typeface="Arial" panose="020B0604020202020204" pitchFamily="34" charset="0"/>
            <a:buChar char="•"/>
          </a:pPr>
          <a:endParaRPr lang="fr-BE" sz="1500" kern="1200" dirty="0"/>
        </a:p>
        <a:p>
          <a:pPr marL="114300" lvl="1" indent="-114300" algn="l" defTabSz="666750">
            <a:lnSpc>
              <a:spcPct val="90000"/>
            </a:lnSpc>
            <a:spcBef>
              <a:spcPct val="0"/>
            </a:spcBef>
            <a:spcAft>
              <a:spcPct val="15000"/>
            </a:spcAft>
            <a:buChar char="•"/>
          </a:pPr>
          <a:r>
            <a:rPr lang="fr-FR" sz="1500" kern="1200" dirty="0"/>
            <a:t>Cette infraction est punie d’une peine </a:t>
          </a:r>
          <a:r>
            <a:rPr lang="fr-FR" sz="1500" b="1" kern="1200" dirty="0">
              <a:solidFill>
                <a:srgbClr val="FFFF00"/>
              </a:solidFill>
            </a:rPr>
            <a:t>de niveau 2</a:t>
          </a:r>
          <a:r>
            <a:rPr lang="fr-FR" sz="1500" b="1" kern="1200" dirty="0"/>
            <a:t>.</a:t>
          </a:r>
        </a:p>
      </dsp:txBody>
      <dsp:txXfrm>
        <a:off x="2734" y="732848"/>
        <a:ext cx="2665702" cy="4879880"/>
      </dsp:txXfrm>
    </dsp:sp>
    <dsp:sp modelId="{36591C4A-CC42-4090-A82C-1D900FEE4B5D}">
      <dsp:nvSpPr>
        <dsp:cNvPr id="0" name=""/>
        <dsp:cNvSpPr/>
      </dsp:nvSpPr>
      <dsp:spPr>
        <a:xfrm>
          <a:off x="3041634" y="181921"/>
          <a:ext cx="2665702" cy="550927"/>
        </a:xfrm>
        <a:prstGeom prst="rect">
          <a:avLst/>
        </a:prstGeom>
        <a:solidFill>
          <a:schemeClr val="bg2">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fr-FR" sz="1500" b="1" kern="1200" dirty="0"/>
            <a:t>Art. 238. Le harcèlement </a:t>
          </a:r>
          <a:r>
            <a:rPr lang="fr-FR" sz="1500" b="1" kern="1200" dirty="0">
              <a:solidFill>
                <a:srgbClr val="FFFF00"/>
              </a:solidFill>
            </a:rPr>
            <a:t>aggravé</a:t>
          </a:r>
          <a:endParaRPr lang="fr-BE" sz="1500" kern="1200" dirty="0"/>
        </a:p>
      </dsp:txBody>
      <dsp:txXfrm>
        <a:off x="3041634" y="181921"/>
        <a:ext cx="2665702" cy="550927"/>
      </dsp:txXfrm>
    </dsp:sp>
    <dsp:sp modelId="{1FE4E26E-9132-4104-A5FA-F43D6F85CF84}">
      <dsp:nvSpPr>
        <dsp:cNvPr id="0" name=""/>
        <dsp:cNvSpPr/>
      </dsp:nvSpPr>
      <dsp:spPr>
        <a:xfrm>
          <a:off x="3041634" y="732848"/>
          <a:ext cx="2665702" cy="4879880"/>
        </a:xfrm>
        <a:prstGeom prst="rect">
          <a:avLst/>
        </a:prstGeom>
        <a:solidFill>
          <a:schemeClr val="tx1">
            <a:lumMod val="95000"/>
            <a:alpha val="44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None/>
          </a:pPr>
          <a:r>
            <a:rPr lang="fr-FR" sz="1500" kern="1200" dirty="0"/>
            <a:t>Le harcèlement est puni d’une peine </a:t>
          </a:r>
          <a:r>
            <a:rPr lang="fr-FR" sz="1500" b="1" kern="1200" dirty="0">
              <a:solidFill>
                <a:srgbClr val="FFFF00"/>
              </a:solidFill>
            </a:rPr>
            <a:t>de niveau 3</a:t>
          </a:r>
          <a:r>
            <a:rPr lang="fr-FR" sz="1500" kern="1200" dirty="0">
              <a:solidFill>
                <a:srgbClr val="FFFF00"/>
              </a:solidFill>
            </a:rPr>
            <a:t> </a:t>
          </a:r>
          <a:r>
            <a:rPr lang="fr-FR" sz="1500" kern="1200" dirty="0"/>
            <a:t>si:</a:t>
          </a:r>
          <a:endParaRPr lang="fr-BE" sz="1500" kern="1200" dirty="0"/>
        </a:p>
        <a:p>
          <a:pPr marL="114300" lvl="1" indent="-114300" algn="l" defTabSz="666750">
            <a:lnSpc>
              <a:spcPct val="90000"/>
            </a:lnSpc>
            <a:spcBef>
              <a:spcPct val="0"/>
            </a:spcBef>
            <a:spcAft>
              <a:spcPct val="15000"/>
            </a:spcAft>
            <a:buNone/>
          </a:pPr>
          <a:endParaRPr lang="fr-BE" sz="1500" kern="1200" dirty="0"/>
        </a:p>
        <a:p>
          <a:pPr marL="114300" lvl="1" indent="-114300" algn="l" defTabSz="666750">
            <a:lnSpc>
              <a:spcPct val="90000"/>
            </a:lnSpc>
            <a:spcBef>
              <a:spcPct val="0"/>
            </a:spcBef>
            <a:spcAft>
              <a:spcPct val="15000"/>
            </a:spcAft>
            <a:buNone/>
          </a:pPr>
          <a:r>
            <a:rPr lang="fr-FR" sz="1500" kern="1200" dirty="0"/>
            <a:t>1° la victime est un mineur ou une personne en situation </a:t>
          </a:r>
          <a:r>
            <a:rPr lang="en-GB" sz="1500" kern="1200" dirty="0"/>
            <a:t>de </a:t>
          </a:r>
          <a:r>
            <a:rPr lang="en-GB" sz="1500" kern="1200" dirty="0" err="1"/>
            <a:t>vulnérabilité</a:t>
          </a:r>
          <a:r>
            <a:rPr lang="en-GB" sz="1500" kern="1200" dirty="0"/>
            <a:t>;</a:t>
          </a:r>
        </a:p>
        <a:p>
          <a:pPr marL="114300" lvl="1" indent="-114300" algn="l" defTabSz="666750">
            <a:lnSpc>
              <a:spcPct val="90000"/>
            </a:lnSpc>
            <a:spcBef>
              <a:spcPct val="0"/>
            </a:spcBef>
            <a:spcAft>
              <a:spcPct val="15000"/>
            </a:spcAft>
            <a:buNone/>
          </a:pPr>
          <a:endParaRPr lang="en-GB" sz="1500" kern="1200" dirty="0"/>
        </a:p>
        <a:p>
          <a:pPr marL="114300" lvl="1" indent="-114300" algn="l" defTabSz="666750">
            <a:lnSpc>
              <a:spcPct val="90000"/>
            </a:lnSpc>
            <a:spcBef>
              <a:spcPct val="0"/>
            </a:spcBef>
            <a:spcAft>
              <a:spcPct val="15000"/>
            </a:spcAft>
            <a:buNone/>
          </a:pPr>
          <a:r>
            <a:rPr lang="fr-FR" sz="1500" kern="1200" dirty="0"/>
            <a:t>2° l’infraction a été commise par une personne qui se trouve en position d’autorité ou de confiance par </a:t>
          </a:r>
          <a:r>
            <a:rPr lang="en-GB" sz="1500" kern="1200" dirty="0"/>
            <a:t>rapport à la </a:t>
          </a:r>
          <a:r>
            <a:rPr lang="en-GB" sz="1500" kern="1200" dirty="0" err="1"/>
            <a:t>victime</a:t>
          </a:r>
          <a:r>
            <a:rPr lang="en-GB" sz="1500" kern="1200" dirty="0"/>
            <a:t> ;</a:t>
          </a:r>
        </a:p>
        <a:p>
          <a:pPr marL="114300" lvl="1" indent="-114300" algn="l" defTabSz="666750">
            <a:lnSpc>
              <a:spcPct val="90000"/>
            </a:lnSpc>
            <a:spcBef>
              <a:spcPct val="0"/>
            </a:spcBef>
            <a:spcAft>
              <a:spcPct val="15000"/>
            </a:spcAft>
            <a:buNone/>
          </a:pPr>
          <a:endParaRPr lang="en-GB" sz="1500" kern="1200" dirty="0"/>
        </a:p>
        <a:p>
          <a:pPr marL="114300" lvl="1" indent="-114300" algn="l" defTabSz="666750">
            <a:lnSpc>
              <a:spcPct val="90000"/>
            </a:lnSpc>
            <a:spcBef>
              <a:spcPct val="0"/>
            </a:spcBef>
            <a:spcAft>
              <a:spcPct val="15000"/>
            </a:spcAft>
            <a:buNone/>
          </a:pPr>
          <a:r>
            <a:rPr lang="fr-FR" sz="1500" kern="1200" dirty="0"/>
            <a:t>3° l’infraction a été commise par deux ou plusieurs </a:t>
          </a:r>
          <a:r>
            <a:rPr lang="en-GB" sz="1500" kern="1200" dirty="0" err="1"/>
            <a:t>personnes</a:t>
          </a:r>
          <a:r>
            <a:rPr lang="en-GB" sz="1500" kern="1200" dirty="0"/>
            <a:t>.</a:t>
          </a:r>
        </a:p>
      </dsp:txBody>
      <dsp:txXfrm>
        <a:off x="3041634" y="732848"/>
        <a:ext cx="2665702" cy="4879880"/>
      </dsp:txXfrm>
    </dsp:sp>
    <dsp:sp modelId="{72367D3C-5C7C-4057-BBA7-0EACAD29ECE8}">
      <dsp:nvSpPr>
        <dsp:cNvPr id="0" name=""/>
        <dsp:cNvSpPr/>
      </dsp:nvSpPr>
      <dsp:spPr>
        <a:xfrm>
          <a:off x="6080535" y="181921"/>
          <a:ext cx="2665702" cy="550927"/>
        </a:xfrm>
        <a:prstGeom prst="rect">
          <a:avLst/>
        </a:prstGeom>
        <a:solidFill>
          <a:schemeClr val="bg2">
            <a:lumMod val="7500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marL="0" lvl="0" indent="0" algn="ctr" defTabSz="666750">
            <a:lnSpc>
              <a:spcPct val="90000"/>
            </a:lnSpc>
            <a:spcBef>
              <a:spcPct val="0"/>
            </a:spcBef>
            <a:spcAft>
              <a:spcPct val="35000"/>
            </a:spcAft>
            <a:buNone/>
          </a:pPr>
          <a:r>
            <a:rPr lang="fr-FR" sz="1500" b="1" kern="1200" dirty="0"/>
            <a:t>Art. 239. </a:t>
          </a:r>
          <a:r>
            <a:rPr lang="fr-FR" sz="1500" b="1" kern="1200" dirty="0">
              <a:solidFill>
                <a:srgbClr val="FFFF00"/>
              </a:solidFill>
            </a:rPr>
            <a:t>Les facteurs aggravants</a:t>
          </a:r>
          <a:endParaRPr lang="fr-BE" sz="1500" kern="1200" dirty="0"/>
        </a:p>
      </dsp:txBody>
      <dsp:txXfrm>
        <a:off x="6080535" y="181921"/>
        <a:ext cx="2665702" cy="550927"/>
      </dsp:txXfrm>
    </dsp:sp>
    <dsp:sp modelId="{CC4D3D83-2185-4DDF-890A-0F5C56A175E4}">
      <dsp:nvSpPr>
        <dsp:cNvPr id="0" name=""/>
        <dsp:cNvSpPr/>
      </dsp:nvSpPr>
      <dsp:spPr>
        <a:xfrm>
          <a:off x="6080535" y="732848"/>
          <a:ext cx="2665702" cy="4879880"/>
        </a:xfrm>
        <a:prstGeom prst="rect">
          <a:avLst/>
        </a:prstGeom>
        <a:solidFill>
          <a:schemeClr val="tx1">
            <a:alpha val="49000"/>
          </a:schemeClr>
        </a:solidFill>
        <a:ln w="1270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None/>
          </a:pPr>
          <a:r>
            <a:rPr lang="fr-FR" sz="1500" kern="1200" dirty="0"/>
            <a:t>Lors du choix de la peine ou de la mesure et de la sévérité de celle-ci, pour une infraction visée dans la présente section, le juge </a:t>
          </a:r>
          <a:r>
            <a:rPr lang="fr-FR" sz="1500" b="1" kern="1200" dirty="0">
              <a:solidFill>
                <a:srgbClr val="FFFF00"/>
              </a:solidFill>
            </a:rPr>
            <a:t>prend en considération</a:t>
          </a:r>
          <a:r>
            <a:rPr lang="fr-FR" sz="1500" b="1" kern="1200" dirty="0"/>
            <a:t>:</a:t>
          </a:r>
          <a:endParaRPr lang="fr-BE" sz="1500" b="1" kern="1200" dirty="0"/>
        </a:p>
        <a:p>
          <a:pPr marL="114300" lvl="1" indent="-114300" algn="l" defTabSz="666750">
            <a:lnSpc>
              <a:spcPct val="90000"/>
            </a:lnSpc>
            <a:spcBef>
              <a:spcPct val="0"/>
            </a:spcBef>
            <a:spcAft>
              <a:spcPct val="15000"/>
            </a:spcAft>
            <a:buNone/>
          </a:pPr>
          <a:endParaRPr lang="fr-BE" sz="1500" kern="1200" dirty="0"/>
        </a:p>
        <a:p>
          <a:pPr marL="114300" lvl="1" indent="-114300" algn="l" defTabSz="666750">
            <a:lnSpc>
              <a:spcPct val="90000"/>
            </a:lnSpc>
            <a:spcBef>
              <a:spcPct val="0"/>
            </a:spcBef>
            <a:spcAft>
              <a:spcPct val="15000"/>
            </a:spcAft>
            <a:buNone/>
          </a:pPr>
          <a:r>
            <a:rPr lang="fr-FR" sz="1500" kern="1200" dirty="0"/>
            <a:t>1° le fait que l’infraction vise à poser ou à faire poser un acte sexuel non consensuel sur la personne de la </a:t>
          </a:r>
          <a:r>
            <a:rPr lang="en-GB" sz="1500" kern="1200" dirty="0" err="1"/>
            <a:t>victime</a:t>
          </a:r>
          <a:r>
            <a:rPr lang="en-GB" sz="1500" kern="1200" dirty="0"/>
            <a:t>;</a:t>
          </a:r>
        </a:p>
        <a:p>
          <a:pPr marL="114300" lvl="1" indent="-114300" algn="l" defTabSz="666750">
            <a:lnSpc>
              <a:spcPct val="90000"/>
            </a:lnSpc>
            <a:spcBef>
              <a:spcPct val="0"/>
            </a:spcBef>
            <a:spcAft>
              <a:spcPct val="15000"/>
            </a:spcAft>
            <a:buNone/>
          </a:pPr>
          <a:endParaRPr lang="en-GB" sz="1500" kern="1200" dirty="0"/>
        </a:p>
        <a:p>
          <a:pPr marL="114300" lvl="1" indent="-114300" algn="l" defTabSz="666750">
            <a:lnSpc>
              <a:spcPct val="90000"/>
            </a:lnSpc>
            <a:spcBef>
              <a:spcPct val="0"/>
            </a:spcBef>
            <a:spcAft>
              <a:spcPct val="15000"/>
            </a:spcAft>
            <a:buNone/>
          </a:pPr>
          <a:r>
            <a:rPr lang="fr-FR" sz="1500" kern="1200" dirty="0"/>
            <a:t>2° le fait que l’infraction a été commise en présence </a:t>
          </a:r>
          <a:r>
            <a:rPr lang="en-GB" sz="1500" kern="1200" dirty="0"/>
            <a:t>d’un </a:t>
          </a:r>
          <a:r>
            <a:rPr lang="en-GB" sz="1500" kern="1200" dirty="0" err="1"/>
            <a:t>mineur</a:t>
          </a:r>
          <a:r>
            <a:rPr lang="en-GB" sz="1500" kern="1200" dirty="0"/>
            <a:t>;</a:t>
          </a:r>
        </a:p>
        <a:p>
          <a:pPr marL="114300" lvl="1" indent="-114300" algn="l" defTabSz="666750">
            <a:lnSpc>
              <a:spcPct val="90000"/>
            </a:lnSpc>
            <a:spcBef>
              <a:spcPct val="0"/>
            </a:spcBef>
            <a:spcAft>
              <a:spcPct val="15000"/>
            </a:spcAft>
            <a:buNone/>
          </a:pPr>
          <a:endParaRPr lang="en-GB" sz="1500" kern="1200" dirty="0"/>
        </a:p>
        <a:p>
          <a:pPr marL="114300" lvl="1" indent="-114300" algn="l" defTabSz="666750">
            <a:lnSpc>
              <a:spcPct val="90000"/>
            </a:lnSpc>
            <a:spcBef>
              <a:spcPct val="0"/>
            </a:spcBef>
            <a:spcAft>
              <a:spcPct val="15000"/>
            </a:spcAft>
            <a:buNone/>
          </a:pPr>
          <a:r>
            <a:rPr lang="fr-FR" sz="1500" kern="1200" dirty="0"/>
            <a:t>3° le fait que l’infraction a été commise au nom de la culture, de la coutume, de la tradition, de la religion ou </a:t>
          </a:r>
          <a:r>
            <a:rPr lang="en-GB" sz="1500" kern="1200" dirty="0"/>
            <a:t>du </a:t>
          </a:r>
          <a:r>
            <a:rPr lang="en-GB" sz="1500" kern="1200" dirty="0" err="1"/>
            <a:t>prétendu</a:t>
          </a:r>
          <a:r>
            <a:rPr lang="en-GB" sz="1500" kern="1200" dirty="0"/>
            <a:t> “</a:t>
          </a:r>
          <a:r>
            <a:rPr lang="en-GB" sz="1500" kern="1200" dirty="0" err="1"/>
            <a:t>honneur</a:t>
          </a:r>
          <a:r>
            <a:rPr lang="en-GB" sz="1500" kern="1200" dirty="0"/>
            <a:t>”.</a:t>
          </a:r>
          <a:endParaRPr lang="nl-BE" sz="1500" kern="1200" dirty="0"/>
        </a:p>
      </dsp:txBody>
      <dsp:txXfrm>
        <a:off x="6080535" y="732848"/>
        <a:ext cx="2665702" cy="487988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1FD1C0-FE54-4EC1-A29D-90A3C9BA6664}">
      <dsp:nvSpPr>
        <dsp:cNvPr id="0" name=""/>
        <dsp:cNvSpPr/>
      </dsp:nvSpPr>
      <dsp:spPr>
        <a:xfrm>
          <a:off x="2621914" y="0"/>
          <a:ext cx="5842515" cy="5842515"/>
        </a:xfrm>
        <a:prstGeom prst="diamond">
          <a:avLst/>
        </a:prstGeom>
        <a:solidFill>
          <a:schemeClr val="dk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2A5A4B-B369-419F-8259-DCB6EC5C72AC}">
      <dsp:nvSpPr>
        <dsp:cNvPr id="0" name=""/>
        <dsp:cNvSpPr/>
      </dsp:nvSpPr>
      <dsp:spPr>
        <a:xfrm>
          <a:off x="2540431" y="8361"/>
          <a:ext cx="2278580" cy="2278580"/>
        </a:xfrm>
        <a:prstGeom prst="roundRect">
          <a:avLst/>
        </a:prstGeom>
        <a:solidFill>
          <a:srgbClr val="44546A"/>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t>Exprimer</a:t>
          </a:r>
          <a:r>
            <a:rPr lang="nl-BE" sz="1900" kern="1200" dirty="0"/>
            <a:t> la </a:t>
          </a:r>
          <a:r>
            <a:rPr lang="nl-BE" sz="1900" kern="1200" dirty="0" err="1">
              <a:solidFill>
                <a:srgbClr val="FFFF00"/>
              </a:solidFill>
            </a:rPr>
            <a:t>désapprobation</a:t>
          </a:r>
          <a:r>
            <a:rPr lang="nl-BE" sz="1900" kern="1200" dirty="0"/>
            <a:t> de la </a:t>
          </a:r>
          <a:r>
            <a:rPr lang="nl-BE" sz="1900" kern="1200" dirty="0" err="1"/>
            <a:t>société</a:t>
          </a:r>
          <a:r>
            <a:rPr lang="nl-BE" sz="1900" kern="1200" dirty="0"/>
            <a:t> à </a:t>
          </a:r>
          <a:r>
            <a:rPr lang="nl-BE" sz="1900" kern="1200" dirty="0" err="1"/>
            <a:t>l’égard</a:t>
          </a:r>
          <a:r>
            <a:rPr lang="nl-BE" sz="1900" kern="1200" dirty="0"/>
            <a:t> de la </a:t>
          </a:r>
          <a:r>
            <a:rPr lang="nl-BE" sz="1900" kern="1200" dirty="0" err="1"/>
            <a:t>violation</a:t>
          </a:r>
          <a:r>
            <a:rPr lang="nl-BE" sz="1900" kern="1200" dirty="0"/>
            <a:t> de la </a:t>
          </a:r>
          <a:r>
            <a:rPr lang="nl-BE" sz="1900" kern="1200" dirty="0" err="1"/>
            <a:t>loi</a:t>
          </a:r>
          <a:r>
            <a:rPr lang="nl-BE" sz="1900" kern="1200" dirty="0"/>
            <a:t> pénale</a:t>
          </a:r>
          <a:endParaRPr lang="fr-BE" sz="1900" kern="1200" dirty="0"/>
        </a:p>
      </dsp:txBody>
      <dsp:txXfrm>
        <a:off x="2651662" y="119592"/>
        <a:ext cx="2056118" cy="2056118"/>
      </dsp:txXfrm>
    </dsp:sp>
    <dsp:sp modelId="{C28359D1-39E9-42D0-B64C-3C50DDD8B28C}">
      <dsp:nvSpPr>
        <dsp:cNvPr id="0" name=""/>
        <dsp:cNvSpPr/>
      </dsp:nvSpPr>
      <dsp:spPr>
        <a:xfrm>
          <a:off x="6273118" y="8361"/>
          <a:ext cx="2278580" cy="22785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t>Promouvoir</a:t>
          </a:r>
          <a:r>
            <a:rPr lang="nl-BE" sz="1900" kern="1200" dirty="0"/>
            <a:t> la </a:t>
          </a:r>
          <a:r>
            <a:rPr lang="nl-BE" sz="1900" kern="1200" dirty="0" err="1">
              <a:solidFill>
                <a:srgbClr val="FFFF00"/>
              </a:solidFill>
            </a:rPr>
            <a:t>restauration</a:t>
          </a:r>
          <a:r>
            <a:rPr lang="nl-BE" sz="1900" kern="1200" dirty="0">
              <a:solidFill>
                <a:srgbClr val="FFFF00"/>
              </a:solidFill>
            </a:rPr>
            <a:t> de </a:t>
          </a:r>
          <a:r>
            <a:rPr lang="nl-BE" sz="1900" kern="1200" dirty="0" err="1">
              <a:solidFill>
                <a:srgbClr val="FFFF00"/>
              </a:solidFill>
            </a:rPr>
            <a:t>l’équilibre</a:t>
          </a:r>
          <a:r>
            <a:rPr lang="nl-BE" sz="1900" kern="1200" dirty="0">
              <a:solidFill>
                <a:srgbClr val="FFFF00"/>
              </a:solidFill>
            </a:rPr>
            <a:t> </a:t>
          </a:r>
          <a:r>
            <a:rPr lang="nl-BE" sz="1900" kern="1200" dirty="0" err="1">
              <a:solidFill>
                <a:srgbClr val="FFFF00"/>
              </a:solidFill>
            </a:rPr>
            <a:t>social</a:t>
          </a:r>
          <a:r>
            <a:rPr lang="nl-BE" sz="1900" kern="1200" dirty="0">
              <a:solidFill>
                <a:srgbClr val="FFFF00"/>
              </a:solidFill>
            </a:rPr>
            <a:t> </a:t>
          </a:r>
          <a:r>
            <a:rPr lang="nl-BE" sz="1900" kern="1200" dirty="0"/>
            <a:t>et la </a:t>
          </a:r>
          <a:r>
            <a:rPr lang="nl-BE" sz="1900" kern="1200" dirty="0" err="1">
              <a:solidFill>
                <a:srgbClr val="FFFF00"/>
              </a:solidFill>
            </a:rPr>
            <a:t>réparation</a:t>
          </a:r>
          <a:r>
            <a:rPr lang="nl-BE" sz="1900" kern="1200" dirty="0"/>
            <a:t> du </a:t>
          </a:r>
          <a:r>
            <a:rPr lang="nl-BE" sz="1900" kern="1200" dirty="0" err="1"/>
            <a:t>dommage</a:t>
          </a:r>
          <a:r>
            <a:rPr lang="nl-BE" sz="1900" kern="1200" dirty="0"/>
            <a:t> </a:t>
          </a:r>
          <a:r>
            <a:rPr lang="nl-BE" sz="1900" kern="1200" dirty="0" err="1"/>
            <a:t>causé</a:t>
          </a:r>
          <a:r>
            <a:rPr lang="nl-BE" sz="1900" kern="1200" dirty="0"/>
            <a:t> par </a:t>
          </a:r>
          <a:r>
            <a:rPr lang="nl-BE" sz="1900" kern="1200" dirty="0" err="1"/>
            <a:t>l’infraction</a:t>
          </a:r>
          <a:endParaRPr lang="fr-BE" sz="1900" kern="1200" dirty="0"/>
        </a:p>
      </dsp:txBody>
      <dsp:txXfrm>
        <a:off x="6384349" y="119592"/>
        <a:ext cx="2056118" cy="2056118"/>
      </dsp:txXfrm>
    </dsp:sp>
    <dsp:sp modelId="{7AB07F3D-81B8-4A89-9E12-EBF2014ED95C}">
      <dsp:nvSpPr>
        <dsp:cNvPr id="0" name=""/>
        <dsp:cNvSpPr/>
      </dsp:nvSpPr>
      <dsp:spPr>
        <a:xfrm>
          <a:off x="2540431" y="3563934"/>
          <a:ext cx="2278580" cy="22785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t>Favoriser</a:t>
          </a:r>
          <a:r>
            <a:rPr lang="nl-BE" sz="1900" kern="1200" dirty="0"/>
            <a:t> la </a:t>
          </a:r>
          <a:r>
            <a:rPr lang="nl-BE" sz="1900" kern="1200" dirty="0" err="1">
              <a:solidFill>
                <a:srgbClr val="FFFF00"/>
              </a:solidFill>
            </a:rPr>
            <a:t>réhabilitation</a:t>
          </a:r>
          <a:r>
            <a:rPr lang="nl-BE" sz="1900" kern="1200" dirty="0"/>
            <a:t> et la </a:t>
          </a:r>
          <a:r>
            <a:rPr lang="nl-BE" sz="1900" kern="1200" dirty="0" err="1">
              <a:solidFill>
                <a:srgbClr val="FFFF00"/>
              </a:solidFill>
            </a:rPr>
            <a:t>réinsertion</a:t>
          </a:r>
          <a:r>
            <a:rPr lang="nl-BE" sz="1900" kern="1200" dirty="0"/>
            <a:t> sociale de </a:t>
          </a:r>
          <a:r>
            <a:rPr lang="nl-BE" sz="1900" kern="1200" dirty="0" err="1"/>
            <a:t>l’auteur</a:t>
          </a:r>
          <a:endParaRPr lang="fr-BE" sz="1900" kern="1200" dirty="0"/>
        </a:p>
      </dsp:txBody>
      <dsp:txXfrm>
        <a:off x="2651662" y="3675165"/>
        <a:ext cx="2056118" cy="2056118"/>
      </dsp:txXfrm>
    </dsp:sp>
    <dsp:sp modelId="{DA06DE7D-7739-4481-BB96-AF85F2DF21A8}">
      <dsp:nvSpPr>
        <dsp:cNvPr id="0" name=""/>
        <dsp:cNvSpPr/>
      </dsp:nvSpPr>
      <dsp:spPr>
        <a:xfrm>
          <a:off x="6273118" y="3563934"/>
          <a:ext cx="2278580" cy="2278580"/>
        </a:xfrm>
        <a:prstGeom prst="roundRect">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kern="1200" dirty="0" err="1">
              <a:solidFill>
                <a:srgbClr val="FFFF00"/>
              </a:solidFill>
            </a:rPr>
            <a:t>Protéger</a:t>
          </a:r>
          <a:r>
            <a:rPr lang="nl-BE" sz="1900" kern="1200" dirty="0"/>
            <a:t> la </a:t>
          </a:r>
          <a:r>
            <a:rPr lang="nl-BE" sz="1900" kern="1200" dirty="0" err="1"/>
            <a:t>société</a:t>
          </a:r>
          <a:r>
            <a:rPr lang="nl-BE" sz="1900" kern="1200" dirty="0"/>
            <a:t> </a:t>
          </a:r>
          <a:endParaRPr lang="fr-BE" sz="1900" kern="1200" dirty="0"/>
        </a:p>
      </dsp:txBody>
      <dsp:txXfrm>
        <a:off x="6384349" y="3675165"/>
        <a:ext cx="2056118" cy="205611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69FB2B3-E202-442D-ADB5-1BE18D291ECD}">
      <dsp:nvSpPr>
        <dsp:cNvPr id="0" name=""/>
        <dsp:cNvSpPr/>
      </dsp:nvSpPr>
      <dsp:spPr>
        <a:xfrm>
          <a:off x="4977726" y="2781995"/>
          <a:ext cx="2724047" cy="945537"/>
        </a:xfrm>
        <a:custGeom>
          <a:avLst/>
          <a:gdLst/>
          <a:ahLst/>
          <a:cxnLst/>
          <a:rect l="0" t="0" r="0" b="0"/>
          <a:pathLst>
            <a:path>
              <a:moveTo>
                <a:pt x="0" y="0"/>
              </a:moveTo>
              <a:lnTo>
                <a:pt x="0" y="472768"/>
              </a:lnTo>
              <a:lnTo>
                <a:pt x="2724047" y="472768"/>
              </a:lnTo>
              <a:lnTo>
                <a:pt x="2724047" y="9455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8191CF1-E788-4569-A7AE-FCC0D731DE01}">
      <dsp:nvSpPr>
        <dsp:cNvPr id="0" name=""/>
        <dsp:cNvSpPr/>
      </dsp:nvSpPr>
      <dsp:spPr>
        <a:xfrm>
          <a:off x="2253679" y="2781995"/>
          <a:ext cx="2724047" cy="945537"/>
        </a:xfrm>
        <a:custGeom>
          <a:avLst/>
          <a:gdLst/>
          <a:ahLst/>
          <a:cxnLst/>
          <a:rect l="0" t="0" r="0" b="0"/>
          <a:pathLst>
            <a:path>
              <a:moveTo>
                <a:pt x="2724047" y="0"/>
              </a:moveTo>
              <a:lnTo>
                <a:pt x="2724047" y="472768"/>
              </a:lnTo>
              <a:lnTo>
                <a:pt x="0" y="472768"/>
              </a:lnTo>
              <a:lnTo>
                <a:pt x="0" y="945537"/>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2B76909-283C-4025-AFC4-CA7864F58C9E}">
      <dsp:nvSpPr>
        <dsp:cNvPr id="0" name=""/>
        <dsp:cNvSpPr/>
      </dsp:nvSpPr>
      <dsp:spPr>
        <a:xfrm>
          <a:off x="3852087" y="530716"/>
          <a:ext cx="2251278" cy="225127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B012F22-2146-4DE2-B6A5-FA66B4AB140B}">
      <dsp:nvSpPr>
        <dsp:cNvPr id="0" name=""/>
        <dsp:cNvSpPr/>
      </dsp:nvSpPr>
      <dsp:spPr>
        <a:xfrm>
          <a:off x="3852087" y="530716"/>
          <a:ext cx="2251278" cy="225127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10E71AC-6D66-461A-826F-BFE909A54F6B}">
      <dsp:nvSpPr>
        <dsp:cNvPr id="0" name=""/>
        <dsp:cNvSpPr/>
      </dsp:nvSpPr>
      <dsp:spPr>
        <a:xfrm>
          <a:off x="2726447" y="935946"/>
          <a:ext cx="4502557" cy="144081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41910" tIns="41910" rIns="41910" bIns="41910" numCol="1" spcCol="1270" anchor="ctr" anchorCtr="0">
          <a:noAutofit/>
        </a:bodyPr>
        <a:lstStyle/>
        <a:p>
          <a:pPr marL="0" lvl="0" indent="0" algn="ctr" defTabSz="2933700">
            <a:lnSpc>
              <a:spcPct val="90000"/>
            </a:lnSpc>
            <a:spcBef>
              <a:spcPct val="0"/>
            </a:spcBef>
            <a:spcAft>
              <a:spcPct val="35000"/>
            </a:spcAft>
            <a:buNone/>
          </a:pPr>
          <a:r>
            <a:rPr lang="fr-BE" sz="6600" kern="1200" dirty="0"/>
            <a:t>Peines</a:t>
          </a:r>
          <a:endParaRPr lang="fr-BE" sz="2300" kern="1200" dirty="0"/>
        </a:p>
      </dsp:txBody>
      <dsp:txXfrm>
        <a:off x="2726447" y="935946"/>
        <a:ext cx="4502557" cy="1440818"/>
      </dsp:txXfrm>
    </dsp:sp>
    <dsp:sp modelId="{54B45181-219F-443F-B26A-254CD28064A5}">
      <dsp:nvSpPr>
        <dsp:cNvPr id="0" name=""/>
        <dsp:cNvSpPr/>
      </dsp:nvSpPr>
      <dsp:spPr>
        <a:xfrm>
          <a:off x="1128039" y="3727532"/>
          <a:ext cx="2251278" cy="225127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A71C21-0B74-4BF7-B155-51EA7FBEE561}">
      <dsp:nvSpPr>
        <dsp:cNvPr id="0" name=""/>
        <dsp:cNvSpPr/>
      </dsp:nvSpPr>
      <dsp:spPr>
        <a:xfrm>
          <a:off x="1128039" y="3727532"/>
          <a:ext cx="2251278" cy="225127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57F58D18-3204-4106-A77D-C74A7FF9B69B}">
      <dsp:nvSpPr>
        <dsp:cNvPr id="0" name=""/>
        <dsp:cNvSpPr/>
      </dsp:nvSpPr>
      <dsp:spPr>
        <a:xfrm>
          <a:off x="2400" y="4132762"/>
          <a:ext cx="4502557" cy="144081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17780" tIns="17780" rIns="17780" bIns="17780" numCol="1" spcCol="1270" anchor="ctr" anchorCtr="0">
          <a:noAutofit/>
        </a:bodyPr>
        <a:lstStyle/>
        <a:p>
          <a:pPr marL="0" lvl="0" indent="0" algn="ctr" defTabSz="1244600">
            <a:lnSpc>
              <a:spcPct val="90000"/>
            </a:lnSpc>
            <a:spcBef>
              <a:spcPct val="0"/>
            </a:spcBef>
            <a:spcAft>
              <a:spcPct val="35000"/>
            </a:spcAft>
            <a:buNone/>
          </a:pPr>
          <a:r>
            <a:rPr lang="nl-BE" sz="2800" b="1" i="0" kern="1200" dirty="0"/>
            <a:t>Art. 36. Les </a:t>
          </a:r>
          <a:r>
            <a:rPr lang="nl-BE" sz="2800" b="1" i="0" kern="1200" dirty="0" err="1"/>
            <a:t>peines</a:t>
          </a:r>
          <a:r>
            <a:rPr lang="nl-BE" sz="2800" b="1" i="0" kern="1200" dirty="0"/>
            <a:t> </a:t>
          </a:r>
          <a:r>
            <a:rPr lang="nl-BE" sz="2800" b="1" i="0" kern="1200" dirty="0" err="1"/>
            <a:t>principales</a:t>
          </a:r>
          <a:endParaRPr lang="nl-BE" sz="2800" b="1" i="0" kern="1200" dirty="0"/>
        </a:p>
        <a:p>
          <a:pPr marL="0" lvl="0" indent="0" algn="ctr" defTabSz="1244600">
            <a:lnSpc>
              <a:spcPct val="90000"/>
            </a:lnSpc>
            <a:spcBef>
              <a:spcPct val="0"/>
            </a:spcBef>
            <a:spcAft>
              <a:spcPct val="35000"/>
            </a:spcAft>
            <a:buNone/>
          </a:pPr>
          <a:r>
            <a:rPr lang="nl-BE" sz="2300" i="0" kern="1200" dirty="0"/>
            <a:t> </a:t>
          </a:r>
          <a:r>
            <a:rPr lang="nl-BE" sz="2300" i="0" kern="1200" dirty="0" err="1"/>
            <a:t>Subdivision</a:t>
          </a:r>
          <a:r>
            <a:rPr lang="nl-BE" sz="2300" i="0" kern="1200" dirty="0"/>
            <a:t> des </a:t>
          </a:r>
          <a:r>
            <a:rPr lang="nl-BE" sz="2300" i="0" kern="1200" dirty="0" err="1"/>
            <a:t>peines</a:t>
          </a:r>
          <a:r>
            <a:rPr lang="nl-BE" sz="2300" i="0" kern="1200" dirty="0"/>
            <a:t> en </a:t>
          </a:r>
          <a:r>
            <a:rPr lang="nl-BE" sz="2300" i="0" kern="1200" dirty="0" err="1"/>
            <a:t>niveaux</a:t>
          </a:r>
          <a:r>
            <a:rPr lang="nl-BE" sz="2300" i="0" kern="1200" dirty="0"/>
            <a:t> : </a:t>
          </a:r>
          <a:r>
            <a:rPr lang="nl-BE" sz="2300" i="0" kern="1200" dirty="0" err="1"/>
            <a:t>peines</a:t>
          </a:r>
          <a:r>
            <a:rPr lang="nl-BE" sz="2300" i="0" kern="1200" dirty="0"/>
            <a:t> </a:t>
          </a:r>
          <a:r>
            <a:rPr lang="nl-BE" sz="2300" i="0" kern="1200" dirty="0" err="1"/>
            <a:t>s’échelonnant</a:t>
          </a:r>
          <a:r>
            <a:rPr lang="nl-BE" sz="2300" i="0" kern="1200" dirty="0"/>
            <a:t> </a:t>
          </a:r>
        </a:p>
        <a:p>
          <a:pPr marL="0" lvl="0" indent="0" algn="ctr" defTabSz="1244600">
            <a:lnSpc>
              <a:spcPct val="90000"/>
            </a:lnSpc>
            <a:spcBef>
              <a:spcPct val="0"/>
            </a:spcBef>
            <a:spcAft>
              <a:spcPct val="35000"/>
            </a:spcAft>
            <a:buNone/>
          </a:pPr>
          <a:r>
            <a:rPr lang="nl-BE" sz="2300" i="0" kern="1200" dirty="0" err="1"/>
            <a:t>entre</a:t>
          </a:r>
          <a:r>
            <a:rPr lang="nl-BE" sz="2300" i="0" kern="1200" dirty="0"/>
            <a:t> </a:t>
          </a:r>
          <a:r>
            <a:rPr lang="nl-BE" sz="2300" i="0" kern="1200" dirty="0" err="1"/>
            <a:t>le</a:t>
          </a:r>
          <a:r>
            <a:rPr lang="nl-BE" sz="2300" i="0" kern="1200" dirty="0"/>
            <a:t> niveau 8 et </a:t>
          </a:r>
          <a:r>
            <a:rPr lang="nl-BE" sz="2300" i="0" kern="1200" dirty="0" err="1"/>
            <a:t>le</a:t>
          </a:r>
          <a:r>
            <a:rPr lang="nl-BE" sz="2300" i="0" kern="1200" dirty="0"/>
            <a:t> niveau 1</a:t>
          </a:r>
          <a:endParaRPr lang="fr-BE" sz="2300" i="0" kern="1200" dirty="0"/>
        </a:p>
      </dsp:txBody>
      <dsp:txXfrm>
        <a:off x="2400" y="4132762"/>
        <a:ext cx="4502557" cy="1440818"/>
      </dsp:txXfrm>
    </dsp:sp>
    <dsp:sp modelId="{F3E30858-5A0D-434B-BEC8-BA4E616525CC}">
      <dsp:nvSpPr>
        <dsp:cNvPr id="0" name=""/>
        <dsp:cNvSpPr/>
      </dsp:nvSpPr>
      <dsp:spPr>
        <a:xfrm>
          <a:off x="6576134" y="3727532"/>
          <a:ext cx="2251278" cy="2251278"/>
        </a:xfrm>
        <a:prstGeom prst="arc">
          <a:avLst>
            <a:gd name="adj1" fmla="val 13200000"/>
            <a:gd name="adj2" fmla="val 192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7249C36A-DF99-4BF5-8FE5-1828EFC6265A}">
      <dsp:nvSpPr>
        <dsp:cNvPr id="0" name=""/>
        <dsp:cNvSpPr/>
      </dsp:nvSpPr>
      <dsp:spPr>
        <a:xfrm>
          <a:off x="6576134" y="3727532"/>
          <a:ext cx="2251278" cy="2251278"/>
        </a:xfrm>
        <a:prstGeom prst="arc">
          <a:avLst>
            <a:gd name="adj1" fmla="val 2400000"/>
            <a:gd name="adj2" fmla="val 8400000"/>
          </a:avLst>
        </a:pr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7A7C4BA-9E9C-492F-969F-8EE29B3845FE}">
      <dsp:nvSpPr>
        <dsp:cNvPr id="0" name=""/>
        <dsp:cNvSpPr/>
      </dsp:nvSpPr>
      <dsp:spPr>
        <a:xfrm>
          <a:off x="5450495" y="4132762"/>
          <a:ext cx="4502557" cy="1440818"/>
        </a:xfrm>
        <a:prstGeom prst="rect">
          <a:avLst/>
        </a:prstGeom>
        <a:noFill/>
        <a:ln w="12700" cap="flat" cmpd="sng" algn="ctr">
          <a:noFill/>
          <a:prstDash val="solid"/>
          <a:miter lim="800000"/>
        </a:ln>
        <a:effectLst/>
        <a:sp3d/>
      </dsp:spPr>
      <dsp:style>
        <a:lnRef idx="2">
          <a:scrgbClr r="0" g="0" b="0"/>
        </a:lnRef>
        <a:fillRef idx="1">
          <a:scrgbClr r="0" g="0" b="0"/>
        </a:fillRef>
        <a:effectRef idx="0">
          <a:scrgbClr r="0" g="0" b="0"/>
        </a:effectRef>
        <a:fontRef idx="minor"/>
      </dsp:style>
      <dsp:txBody>
        <a:bodyPr spcFirstLastPara="0" vert="horz" wrap="square" lIns="20320" tIns="20320" rIns="20320" bIns="20320" numCol="1" spcCol="1270" anchor="ctr" anchorCtr="0">
          <a:noAutofit/>
        </a:bodyPr>
        <a:lstStyle/>
        <a:p>
          <a:pPr marL="0" lvl="0" indent="0" algn="ctr" defTabSz="1422400">
            <a:lnSpc>
              <a:spcPct val="90000"/>
            </a:lnSpc>
            <a:spcBef>
              <a:spcPct val="0"/>
            </a:spcBef>
            <a:spcAft>
              <a:spcPct val="35000"/>
            </a:spcAft>
            <a:buNone/>
          </a:pPr>
          <a:r>
            <a:rPr lang="nl-BE" sz="3200" b="1" i="0" kern="1200" dirty="0"/>
            <a:t>Art. 37. </a:t>
          </a:r>
        </a:p>
        <a:p>
          <a:pPr marL="0" lvl="0" indent="0" algn="ctr" defTabSz="1422400">
            <a:lnSpc>
              <a:spcPct val="90000"/>
            </a:lnSpc>
            <a:spcBef>
              <a:spcPct val="0"/>
            </a:spcBef>
            <a:spcAft>
              <a:spcPct val="35000"/>
            </a:spcAft>
            <a:buNone/>
          </a:pPr>
          <a:r>
            <a:rPr lang="nl-BE" sz="3200" b="1" i="0" kern="1200" dirty="0"/>
            <a:t>Les </a:t>
          </a:r>
          <a:r>
            <a:rPr lang="nl-BE" sz="3200" b="1" i="0" kern="1200" dirty="0" err="1"/>
            <a:t>peines</a:t>
          </a:r>
          <a:r>
            <a:rPr lang="nl-BE" sz="3200" b="1" i="0" kern="1200" dirty="0"/>
            <a:t> accessoires  </a:t>
          </a:r>
          <a:endParaRPr lang="fr-BE" sz="3200" b="1" i="0" kern="1200" dirty="0"/>
        </a:p>
      </dsp:txBody>
      <dsp:txXfrm>
        <a:off x="5450495" y="4132762"/>
        <a:ext cx="4502557" cy="1440818"/>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252DD5-E814-4B62-AA13-936F187570AD}">
      <dsp:nvSpPr>
        <dsp:cNvPr id="0" name=""/>
        <dsp:cNvSpPr/>
      </dsp:nvSpPr>
      <dsp:spPr>
        <a:xfrm>
          <a:off x="1375443" y="0"/>
          <a:ext cx="7192898" cy="2492582"/>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nl-BE" sz="2000" b="1" kern="1200" dirty="0"/>
            <a:t>Art. 60. Récidive</a:t>
          </a:r>
        </a:p>
        <a:p>
          <a:pPr marL="0" lvl="0" indent="0" algn="ctr" defTabSz="889000">
            <a:lnSpc>
              <a:spcPct val="90000"/>
            </a:lnSpc>
            <a:spcBef>
              <a:spcPct val="0"/>
            </a:spcBef>
            <a:spcAft>
              <a:spcPct val="35000"/>
            </a:spcAft>
            <a:buNone/>
          </a:pPr>
          <a:r>
            <a:rPr lang="nl-BE" sz="2000" i="1" kern="1200" dirty="0"/>
            <a:t>NB. </a:t>
          </a:r>
          <a:r>
            <a:rPr lang="nl-BE" sz="2000" kern="1200" dirty="0"/>
            <a:t>La </a:t>
          </a:r>
          <a:r>
            <a:rPr lang="nl-BE" sz="2000" kern="1200" dirty="0" err="1"/>
            <a:t>commission</a:t>
          </a:r>
          <a:r>
            <a:rPr lang="nl-BE" sz="2000" kern="1200" dirty="0"/>
            <a:t> de </a:t>
          </a:r>
          <a:r>
            <a:rPr lang="nl-BE" sz="2000" kern="1200" dirty="0" err="1"/>
            <a:t>réforme</a:t>
          </a:r>
          <a:r>
            <a:rPr lang="nl-BE" sz="2000" kern="1200" dirty="0"/>
            <a:t> a </a:t>
          </a:r>
          <a:r>
            <a:rPr lang="nl-BE" sz="2000" kern="1200" dirty="0" err="1"/>
            <a:t>toujours</a:t>
          </a:r>
          <a:r>
            <a:rPr lang="nl-BE" sz="2000" kern="1200" dirty="0"/>
            <a:t> </a:t>
          </a:r>
          <a:r>
            <a:rPr lang="nl-BE" sz="2000" kern="1200" dirty="0" err="1"/>
            <a:t>été</a:t>
          </a:r>
          <a:r>
            <a:rPr lang="nl-BE" sz="2000" kern="1200" dirty="0"/>
            <a:t> </a:t>
          </a:r>
          <a:r>
            <a:rPr lang="nl-BE" sz="2000" kern="1200" dirty="0" err="1"/>
            <a:t>résolument</a:t>
          </a:r>
          <a:r>
            <a:rPr lang="nl-BE" sz="2000" kern="1200" dirty="0"/>
            <a:t> </a:t>
          </a:r>
          <a:r>
            <a:rPr lang="nl-BE" sz="2000" kern="1200" dirty="0" err="1"/>
            <a:t>opposée</a:t>
          </a:r>
          <a:r>
            <a:rPr lang="nl-BE" sz="2000" kern="1200" dirty="0"/>
            <a:t> à </a:t>
          </a:r>
          <a:r>
            <a:rPr lang="nl-BE" sz="2000" kern="1200" dirty="0" err="1"/>
            <a:t>un</a:t>
          </a:r>
          <a:r>
            <a:rPr lang="nl-BE" sz="2000" kern="1200" dirty="0"/>
            <a:t> régime </a:t>
          </a:r>
          <a:r>
            <a:rPr lang="nl-BE" sz="2000" kern="1200" dirty="0" err="1"/>
            <a:t>d’aggravation</a:t>
          </a:r>
          <a:r>
            <a:rPr lang="nl-BE" sz="2000" kern="1200" dirty="0"/>
            <a:t> des </a:t>
          </a:r>
          <a:r>
            <a:rPr lang="nl-BE" sz="2000" kern="1200" dirty="0" err="1"/>
            <a:t>peines</a:t>
          </a:r>
          <a:r>
            <a:rPr lang="nl-BE" sz="2000" kern="1200" dirty="0"/>
            <a:t> </a:t>
          </a:r>
          <a:r>
            <a:rPr lang="nl-BE" sz="2000" kern="1200" dirty="0" err="1"/>
            <a:t>fondée</a:t>
          </a:r>
          <a:r>
            <a:rPr lang="nl-BE" sz="2000" kern="1200" dirty="0"/>
            <a:t> </a:t>
          </a:r>
          <a:r>
            <a:rPr lang="nl-BE" sz="2000" kern="1200" dirty="0" err="1"/>
            <a:t>sur</a:t>
          </a:r>
          <a:r>
            <a:rPr lang="nl-BE" sz="2000" kern="1200" dirty="0"/>
            <a:t> la récidive générale, la </a:t>
          </a:r>
          <a:r>
            <a:rPr lang="nl-BE" sz="2000" kern="1200" dirty="0" err="1"/>
            <a:t>fourchette</a:t>
          </a:r>
          <a:r>
            <a:rPr lang="nl-BE" sz="2000" kern="1200" dirty="0"/>
            <a:t> </a:t>
          </a:r>
          <a:r>
            <a:rPr lang="nl-BE" sz="2000" kern="1200" dirty="0" err="1"/>
            <a:t>prévue</a:t>
          </a:r>
          <a:r>
            <a:rPr lang="nl-BE" sz="2000" kern="1200" dirty="0"/>
            <a:t> dans les </a:t>
          </a:r>
          <a:r>
            <a:rPr lang="nl-BE" sz="2000" kern="1200" dirty="0" err="1"/>
            <a:t>niveaux</a:t>
          </a:r>
          <a:r>
            <a:rPr lang="nl-BE" sz="2000" kern="1200" dirty="0"/>
            <a:t> de </a:t>
          </a:r>
          <a:r>
            <a:rPr lang="nl-BE" sz="2000" kern="1200" dirty="0" err="1"/>
            <a:t>peine</a:t>
          </a:r>
          <a:r>
            <a:rPr lang="nl-BE" sz="2000" kern="1200" dirty="0"/>
            <a:t> </a:t>
          </a:r>
          <a:r>
            <a:rPr lang="nl-BE" sz="2000" kern="1200" dirty="0" err="1"/>
            <a:t>permettant</a:t>
          </a:r>
          <a:r>
            <a:rPr lang="nl-BE" sz="2000" kern="1200" dirty="0"/>
            <a:t> de </a:t>
          </a:r>
          <a:r>
            <a:rPr lang="nl-BE" sz="2000" kern="1200" dirty="0" err="1"/>
            <a:t>rencontrer</a:t>
          </a:r>
          <a:r>
            <a:rPr lang="nl-BE" sz="2000" kern="1200" dirty="0"/>
            <a:t> </a:t>
          </a:r>
          <a:r>
            <a:rPr lang="nl-BE" sz="2000" kern="1200" dirty="0" err="1"/>
            <a:t>cette</a:t>
          </a:r>
          <a:r>
            <a:rPr lang="nl-BE" sz="2000" kern="1200" dirty="0"/>
            <a:t> </a:t>
          </a:r>
          <a:r>
            <a:rPr lang="nl-BE" sz="2000" kern="1200" dirty="0" err="1"/>
            <a:t>problématique</a:t>
          </a:r>
          <a:r>
            <a:rPr lang="nl-BE" sz="2000" kern="1200" dirty="0"/>
            <a:t>.</a:t>
          </a:r>
          <a:endParaRPr lang="en-US" sz="2000" kern="1200" dirty="0"/>
        </a:p>
      </dsp:txBody>
      <dsp:txXfrm>
        <a:off x="1375443" y="0"/>
        <a:ext cx="7192898" cy="2492582"/>
      </dsp:txXfrm>
    </dsp:sp>
    <dsp:sp modelId="{13604C38-B9CB-4EBF-B380-684FFAAF93AB}">
      <dsp:nvSpPr>
        <dsp:cNvPr id="0" name=""/>
        <dsp:cNvSpPr/>
      </dsp:nvSpPr>
      <dsp:spPr>
        <a:xfrm>
          <a:off x="18487" y="2448260"/>
          <a:ext cx="4720586" cy="2832351"/>
        </a:xfrm>
        <a:prstGeom prst="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b="1" kern="1200" dirty="0"/>
            <a:t>Art. 60, alinéa 1er </a:t>
          </a:r>
        </a:p>
        <a:p>
          <a:pPr marL="0" lvl="0" indent="0" algn="ctr" defTabSz="844550">
            <a:lnSpc>
              <a:spcPct val="90000"/>
            </a:lnSpc>
            <a:spcBef>
              <a:spcPct val="0"/>
            </a:spcBef>
            <a:spcAft>
              <a:spcPct val="35000"/>
            </a:spcAft>
            <a:buNone/>
          </a:pPr>
          <a:r>
            <a:rPr lang="nl-BE" sz="1900" kern="1200" dirty="0"/>
            <a:t>Récidive </a:t>
          </a:r>
          <a:r>
            <a:rPr lang="nl-BE" sz="1900" u="sng" kern="1200" dirty="0" err="1"/>
            <a:t>facultative</a:t>
          </a:r>
          <a:r>
            <a:rPr lang="nl-BE" sz="1900" kern="1200" dirty="0"/>
            <a:t> temporaire (5 </a:t>
          </a:r>
          <a:r>
            <a:rPr lang="nl-BE" sz="1900" kern="1200" dirty="0" err="1"/>
            <a:t>ans</a:t>
          </a:r>
          <a:r>
            <a:rPr lang="nl-BE" sz="1900" kern="1200" dirty="0"/>
            <a:t>) pour les </a:t>
          </a:r>
          <a:r>
            <a:rPr lang="nl-BE" sz="1900" kern="1200" dirty="0" err="1"/>
            <a:t>peines</a:t>
          </a:r>
          <a:r>
            <a:rPr lang="nl-BE" sz="1900" kern="1200" dirty="0"/>
            <a:t> de niveau 1, 2, 3, 4, 5 </a:t>
          </a:r>
          <a:r>
            <a:rPr lang="nl-BE" sz="1900" kern="1200" dirty="0" err="1"/>
            <a:t>ou</a:t>
          </a:r>
          <a:r>
            <a:rPr lang="nl-BE" sz="1900" kern="1200" dirty="0"/>
            <a:t> 6.</a:t>
          </a:r>
        </a:p>
        <a:p>
          <a:pPr marL="0" lvl="0" indent="0" algn="ctr" defTabSz="844550">
            <a:lnSpc>
              <a:spcPct val="90000"/>
            </a:lnSpc>
            <a:spcBef>
              <a:spcPct val="0"/>
            </a:spcBef>
            <a:spcAft>
              <a:spcPct val="35000"/>
            </a:spcAft>
            <a:buNone/>
          </a:pPr>
          <a:r>
            <a:rPr lang="nl-BE" sz="1900" kern="1200" dirty="0"/>
            <a:t> </a:t>
          </a:r>
          <a:r>
            <a:rPr lang="nl-BE" sz="1900" kern="1200" dirty="0">
              <a:solidFill>
                <a:schemeClr val="accent1">
                  <a:lumMod val="40000"/>
                  <a:lumOff val="60000"/>
                </a:schemeClr>
              </a:solidFill>
            </a:rPr>
            <a:t>Antécédent </a:t>
          </a:r>
          <a:r>
            <a:rPr lang="nl-BE" sz="1900" kern="1200" dirty="0" err="1">
              <a:solidFill>
                <a:schemeClr val="accent1">
                  <a:lumMod val="40000"/>
                  <a:lumOff val="60000"/>
                </a:schemeClr>
              </a:solidFill>
            </a:rPr>
            <a:t>quelconque</a:t>
          </a:r>
          <a:r>
            <a:rPr lang="nl-BE" sz="1900" kern="1200" dirty="0">
              <a:solidFill>
                <a:schemeClr val="accent1">
                  <a:lumMod val="40000"/>
                  <a:lumOff val="60000"/>
                </a:schemeClr>
              </a:solidFill>
            </a:rPr>
            <a:t> </a:t>
          </a:r>
          <a:r>
            <a:rPr lang="nl-BE" sz="1900" kern="1200" dirty="0"/>
            <a:t>dans les 5 </a:t>
          </a:r>
          <a:r>
            <a:rPr lang="nl-BE" sz="1900" kern="1200" dirty="0" err="1"/>
            <a:t>ans</a:t>
          </a:r>
          <a:r>
            <a:rPr lang="nl-BE" sz="1900" kern="1200" dirty="0"/>
            <a:t> </a:t>
          </a:r>
          <a:r>
            <a:rPr lang="nl-BE" sz="1900" kern="1200" dirty="0" err="1"/>
            <a:t>précédents</a:t>
          </a:r>
          <a:r>
            <a:rPr lang="nl-BE" sz="1900" kern="1200" dirty="0"/>
            <a:t> (</a:t>
          </a:r>
          <a:r>
            <a:rPr lang="nl-BE" sz="1900" kern="1200" dirty="0" err="1"/>
            <a:t>peu</a:t>
          </a:r>
          <a:r>
            <a:rPr lang="nl-BE" sz="1900" kern="1200" dirty="0"/>
            <a:t> </a:t>
          </a:r>
          <a:r>
            <a:rPr lang="nl-BE" sz="1900" kern="1200" dirty="0" err="1"/>
            <a:t>importe</a:t>
          </a:r>
          <a:r>
            <a:rPr lang="nl-BE" sz="1900" kern="1200" dirty="0"/>
            <a:t> la </a:t>
          </a:r>
          <a:r>
            <a:rPr lang="nl-BE" sz="1900" kern="1200" dirty="0" err="1"/>
            <a:t>peine</a:t>
          </a:r>
          <a:r>
            <a:rPr lang="nl-BE" sz="1900" kern="1200" dirty="0"/>
            <a:t> : </a:t>
          </a:r>
          <a:r>
            <a:rPr lang="nl-BE" sz="1900" kern="1200" dirty="0" err="1"/>
            <a:t>peine</a:t>
          </a:r>
          <a:r>
            <a:rPr lang="nl-BE" sz="1900" kern="1200" dirty="0"/>
            <a:t> de </a:t>
          </a:r>
          <a:r>
            <a:rPr lang="nl-BE" sz="1900" kern="1200" dirty="0" err="1"/>
            <a:t>travail</a:t>
          </a:r>
          <a:r>
            <a:rPr lang="nl-BE" sz="1900" kern="1200" dirty="0"/>
            <a:t>, </a:t>
          </a:r>
          <a:r>
            <a:rPr lang="nl-BE" sz="1900" kern="1200" dirty="0" err="1"/>
            <a:t>amende</a:t>
          </a:r>
          <a:r>
            <a:rPr lang="nl-BE" sz="1900" kern="1200" dirty="0"/>
            <a:t>, </a:t>
          </a:r>
          <a:r>
            <a:rPr lang="nl-BE" sz="1900" kern="1200" dirty="0" err="1"/>
            <a:t>condamnation</a:t>
          </a:r>
          <a:r>
            <a:rPr lang="nl-BE" sz="1900" kern="1200" dirty="0"/>
            <a:t> par </a:t>
          </a:r>
          <a:r>
            <a:rPr lang="nl-BE" sz="1900" kern="1200" dirty="0" err="1"/>
            <a:t>déclaration</a:t>
          </a:r>
          <a:r>
            <a:rPr lang="nl-BE" sz="1900" kern="1200" dirty="0"/>
            <a:t> de </a:t>
          </a:r>
          <a:r>
            <a:rPr lang="nl-BE" sz="1900" kern="1200" dirty="0" err="1"/>
            <a:t>culpabilité</a:t>
          </a:r>
          <a:r>
            <a:rPr lang="nl-BE" sz="1900" kern="1200" dirty="0"/>
            <a:t>…). </a:t>
          </a:r>
        </a:p>
        <a:p>
          <a:pPr marL="0" lvl="0" indent="0" algn="ctr" defTabSz="844550">
            <a:lnSpc>
              <a:spcPct val="90000"/>
            </a:lnSpc>
            <a:spcBef>
              <a:spcPct val="0"/>
            </a:spcBef>
            <a:spcAft>
              <a:spcPct val="35000"/>
            </a:spcAft>
            <a:buNone/>
          </a:pPr>
          <a:r>
            <a:rPr lang="nl-BE" sz="1900" kern="1200" dirty="0" err="1"/>
            <a:t>Peine</a:t>
          </a:r>
          <a:r>
            <a:rPr lang="nl-BE" sz="1900" kern="1200" dirty="0"/>
            <a:t> </a:t>
          </a:r>
          <a:r>
            <a:rPr lang="nl-BE" sz="1900" kern="1200" dirty="0" err="1"/>
            <a:t>rehaussée</a:t>
          </a:r>
          <a:r>
            <a:rPr lang="nl-BE" sz="1900" kern="1200" dirty="0"/>
            <a:t> </a:t>
          </a:r>
          <a:r>
            <a:rPr lang="nl-BE" sz="1900" kern="1200" dirty="0" err="1"/>
            <a:t>d’un</a:t>
          </a:r>
          <a:r>
            <a:rPr lang="nl-BE" sz="1900" kern="1200" dirty="0"/>
            <a:t> niveau.</a:t>
          </a:r>
          <a:endParaRPr lang="en-US" sz="1900" kern="1200" dirty="0"/>
        </a:p>
      </dsp:txBody>
      <dsp:txXfrm>
        <a:off x="18487" y="2448260"/>
        <a:ext cx="4720586" cy="2832351"/>
      </dsp:txXfrm>
    </dsp:sp>
    <dsp:sp modelId="{F7876AA7-D9D3-4B3E-A925-23A23DF4586B}">
      <dsp:nvSpPr>
        <dsp:cNvPr id="0" name=""/>
        <dsp:cNvSpPr/>
      </dsp:nvSpPr>
      <dsp:spPr>
        <a:xfrm>
          <a:off x="5195065" y="2479642"/>
          <a:ext cx="4720586" cy="2832351"/>
        </a:xfrm>
        <a:prstGeom prst="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nl-BE" sz="1900" b="1" kern="1200" dirty="0"/>
            <a:t>Art. 60, alinéa 2 </a:t>
          </a:r>
        </a:p>
        <a:p>
          <a:pPr marL="0" lvl="0" indent="0" algn="ctr" defTabSz="844550">
            <a:lnSpc>
              <a:spcPct val="90000"/>
            </a:lnSpc>
            <a:spcBef>
              <a:spcPct val="0"/>
            </a:spcBef>
            <a:spcAft>
              <a:spcPct val="35000"/>
            </a:spcAft>
            <a:buNone/>
          </a:pPr>
          <a:r>
            <a:rPr lang="nl-BE" sz="1900" kern="1200" dirty="0"/>
            <a:t>Récidive </a:t>
          </a:r>
          <a:r>
            <a:rPr lang="nl-BE" sz="1900" kern="1200" dirty="0" err="1"/>
            <a:t>perpétuelle</a:t>
          </a:r>
          <a:r>
            <a:rPr lang="nl-BE" sz="1900" kern="1200" dirty="0"/>
            <a:t> pour les </a:t>
          </a:r>
          <a:r>
            <a:rPr lang="nl-BE" sz="1900" kern="1200" dirty="0" err="1"/>
            <a:t>peines</a:t>
          </a:r>
          <a:r>
            <a:rPr lang="nl-BE" sz="1900" kern="1200" dirty="0"/>
            <a:t> de niveau 7 </a:t>
          </a:r>
          <a:r>
            <a:rPr lang="nl-BE" sz="1900" kern="1200" dirty="0" err="1"/>
            <a:t>après</a:t>
          </a:r>
          <a:r>
            <a:rPr lang="nl-BE" sz="1900" kern="1200" dirty="0"/>
            <a:t> </a:t>
          </a:r>
          <a:r>
            <a:rPr lang="nl-BE" sz="1900" kern="1200" dirty="0" err="1"/>
            <a:t>une</a:t>
          </a:r>
          <a:r>
            <a:rPr lang="nl-BE" sz="1900" kern="1200" dirty="0"/>
            <a:t> </a:t>
          </a:r>
          <a:r>
            <a:rPr lang="nl-BE" sz="1900" kern="1200" dirty="0" err="1"/>
            <a:t>condamnation</a:t>
          </a:r>
          <a:r>
            <a:rPr lang="nl-BE" sz="1900" kern="1200" dirty="0"/>
            <a:t> à </a:t>
          </a:r>
          <a:r>
            <a:rPr lang="nl-BE" sz="1900" kern="1200" dirty="0" err="1"/>
            <a:t>une</a:t>
          </a:r>
          <a:r>
            <a:rPr lang="nl-BE" sz="1900" kern="1200" dirty="0"/>
            <a:t> </a:t>
          </a:r>
          <a:r>
            <a:rPr lang="nl-BE" sz="1900" kern="1200" dirty="0" err="1"/>
            <a:t>peine</a:t>
          </a:r>
          <a:r>
            <a:rPr lang="nl-BE" sz="1900" kern="1200" dirty="0"/>
            <a:t> de niveau 7 </a:t>
          </a:r>
          <a:r>
            <a:rPr lang="nl-BE" sz="1900" kern="1200" dirty="0" err="1"/>
            <a:t>ou</a:t>
          </a:r>
          <a:r>
            <a:rPr lang="nl-BE" sz="1900" kern="1200" dirty="0"/>
            <a:t> 8 : min. 22 </a:t>
          </a:r>
          <a:r>
            <a:rPr lang="nl-BE" sz="1900" kern="1200" dirty="0" err="1"/>
            <a:t>ans</a:t>
          </a:r>
          <a:r>
            <a:rPr lang="nl-BE" sz="1900" kern="1200" dirty="0"/>
            <a:t> </a:t>
          </a:r>
          <a:r>
            <a:rPr lang="nl-BE" sz="1900" kern="1200" dirty="0" err="1"/>
            <a:t>d’emprisonnement</a:t>
          </a:r>
          <a:r>
            <a:rPr lang="nl-BE" sz="1900" kern="1200" dirty="0"/>
            <a:t> (</a:t>
          </a:r>
          <a:r>
            <a:rPr lang="nl-BE" sz="1900" kern="1200" dirty="0" err="1"/>
            <a:t>ou</a:t>
          </a:r>
          <a:r>
            <a:rPr lang="nl-BE" sz="1900" kern="1200" dirty="0"/>
            <a:t> 17 </a:t>
          </a:r>
          <a:r>
            <a:rPr lang="nl-BE" sz="1900" kern="1200" dirty="0" err="1"/>
            <a:t>ans</a:t>
          </a:r>
          <a:r>
            <a:rPr lang="nl-BE" sz="1900" kern="1200" dirty="0"/>
            <a:t> de </a:t>
          </a:r>
          <a:r>
            <a:rPr lang="nl-BE" sz="1900" kern="1200" dirty="0" err="1"/>
            <a:t>traitement</a:t>
          </a:r>
          <a:r>
            <a:rPr lang="nl-BE" sz="1900" kern="1200" dirty="0"/>
            <a:t> sous </a:t>
          </a:r>
          <a:r>
            <a:rPr lang="nl-BE" sz="1900" kern="1200" dirty="0" err="1"/>
            <a:t>privation</a:t>
          </a:r>
          <a:r>
            <a:rPr lang="nl-BE" sz="1900" kern="1200" dirty="0"/>
            <a:t> de </a:t>
          </a:r>
          <a:r>
            <a:rPr lang="nl-BE" sz="1900" kern="1200" dirty="0" err="1"/>
            <a:t>liberté</a:t>
          </a:r>
          <a:r>
            <a:rPr lang="nl-BE" sz="1900" kern="1200" dirty="0"/>
            <a:t>).</a:t>
          </a:r>
        </a:p>
        <a:p>
          <a:pPr marL="0" lvl="0" indent="0" algn="ctr" defTabSz="844550">
            <a:lnSpc>
              <a:spcPct val="90000"/>
            </a:lnSpc>
            <a:spcBef>
              <a:spcPct val="0"/>
            </a:spcBef>
            <a:spcAft>
              <a:spcPct val="35000"/>
            </a:spcAft>
            <a:buNone/>
          </a:pPr>
          <a:r>
            <a:rPr lang="nl-BE" sz="1900" kern="1200" dirty="0"/>
            <a:t>Récidive obligatoire mais peut </a:t>
          </a:r>
          <a:r>
            <a:rPr lang="nl-BE" sz="1900" kern="1200" dirty="0" err="1"/>
            <a:t>être</a:t>
          </a:r>
          <a:r>
            <a:rPr lang="nl-BE" sz="1900" kern="1200" dirty="0"/>
            <a:t> </a:t>
          </a:r>
          <a:r>
            <a:rPr lang="nl-BE" sz="1900" kern="1200" dirty="0" err="1"/>
            <a:t>neutralisée</a:t>
          </a:r>
          <a:r>
            <a:rPr lang="nl-BE" sz="1900" kern="1200" dirty="0"/>
            <a:t> par </a:t>
          </a:r>
          <a:r>
            <a:rPr lang="nl-BE" sz="1900" kern="1200" dirty="0" err="1"/>
            <a:t>l’effet</a:t>
          </a:r>
          <a:r>
            <a:rPr lang="nl-BE" sz="1900" kern="1200" dirty="0"/>
            <a:t> des </a:t>
          </a:r>
          <a:r>
            <a:rPr lang="nl-BE" sz="1900" kern="1200" dirty="0" err="1"/>
            <a:t>circonstances</a:t>
          </a:r>
          <a:r>
            <a:rPr lang="nl-BE" sz="1900" kern="1200" dirty="0"/>
            <a:t> </a:t>
          </a:r>
          <a:r>
            <a:rPr lang="nl-BE" sz="1900" kern="1200" dirty="0" err="1"/>
            <a:t>atténuantes</a:t>
          </a:r>
          <a:endParaRPr lang="en-US" sz="1900" kern="1200" dirty="0"/>
        </a:p>
      </dsp:txBody>
      <dsp:txXfrm>
        <a:off x="5195065" y="2479642"/>
        <a:ext cx="4720586" cy="2832351"/>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1AA85E-2BC8-45C8-9448-C7AF39C47ACD}">
      <dsp:nvSpPr>
        <dsp:cNvPr id="0" name=""/>
        <dsp:cNvSpPr/>
      </dsp:nvSpPr>
      <dsp:spPr>
        <a:xfrm rot="16200000">
          <a:off x="2895600" y="-2895600"/>
          <a:ext cx="6400800" cy="12192000"/>
        </a:xfrm>
        <a:prstGeom prst="flowChartManualOperation">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0" tIns="0" rIns="204391" bIns="0" numCol="1" spcCol="1270" anchor="t" anchorCtr="0">
          <a:noAutofit/>
        </a:bodyPr>
        <a:lstStyle/>
        <a:p>
          <a:pPr marL="0" lvl="0" indent="0" algn="l" defTabSz="1422400">
            <a:lnSpc>
              <a:spcPct val="90000"/>
            </a:lnSpc>
            <a:spcBef>
              <a:spcPct val="0"/>
            </a:spcBef>
            <a:spcAft>
              <a:spcPct val="35000"/>
            </a:spcAft>
            <a:buNone/>
          </a:pPr>
          <a:r>
            <a:rPr lang="fr-FR" sz="3200" b="1" kern="1200">
              <a:solidFill>
                <a:schemeClr val="tx1"/>
              </a:solidFill>
            </a:rPr>
            <a:t>Art. 64 La suspension du prononcé de la condamnation</a:t>
          </a:r>
          <a:endParaRPr lang="fr-BE" sz="3200" kern="1200">
            <a:solidFill>
              <a:schemeClr val="tx1"/>
            </a:solidFill>
          </a:endParaRPr>
        </a:p>
        <a:p>
          <a:pPr marL="228600" lvl="1" indent="-228600" algn="l" defTabSz="1111250">
            <a:lnSpc>
              <a:spcPct val="90000"/>
            </a:lnSpc>
            <a:spcBef>
              <a:spcPct val="0"/>
            </a:spcBef>
            <a:spcAft>
              <a:spcPct val="15000"/>
            </a:spcAft>
            <a:buChar char="•"/>
          </a:pPr>
          <a:r>
            <a:rPr lang="fr-FR" sz="2500" kern="1200">
              <a:solidFill>
                <a:schemeClr val="tx1"/>
              </a:solidFill>
            </a:rPr>
            <a:t>Compte tenu de la peine de probation, suppression de la suspension probatoire.</a:t>
          </a:r>
          <a:endParaRPr lang="fr-BE" sz="2500" kern="1200">
            <a:solidFill>
              <a:schemeClr val="tx1"/>
            </a:solidFill>
          </a:endParaRPr>
        </a:p>
        <a:p>
          <a:pPr marL="228600" lvl="1" indent="-228600" algn="l" defTabSz="1111250">
            <a:lnSpc>
              <a:spcPct val="90000"/>
            </a:lnSpc>
            <a:spcBef>
              <a:spcPct val="0"/>
            </a:spcBef>
            <a:spcAft>
              <a:spcPct val="15000"/>
            </a:spcAft>
            <a:buChar char="•"/>
          </a:pPr>
          <a:r>
            <a:rPr lang="fr-FR" sz="2500" kern="1200" dirty="0">
              <a:solidFill>
                <a:schemeClr val="accent1">
                  <a:lumMod val="75000"/>
                </a:schemeClr>
              </a:solidFill>
            </a:rPr>
            <a:t>Plus de condition relative aux antécédents.</a:t>
          </a:r>
          <a:endParaRPr lang="fr-BE" sz="2500" kern="1200" dirty="0">
            <a:solidFill>
              <a:schemeClr val="accent1">
                <a:lumMod val="75000"/>
              </a:schemeClr>
            </a:solidFill>
          </a:endParaRPr>
        </a:p>
        <a:p>
          <a:pPr marL="228600" lvl="1" indent="-228600" algn="l" defTabSz="1111250">
            <a:lnSpc>
              <a:spcPct val="90000"/>
            </a:lnSpc>
            <a:spcBef>
              <a:spcPct val="0"/>
            </a:spcBef>
            <a:spcAft>
              <a:spcPct val="15000"/>
            </a:spcAft>
            <a:buChar char="•"/>
          </a:pPr>
          <a:r>
            <a:rPr lang="fr-FR" sz="2500" kern="1200" dirty="0">
              <a:solidFill>
                <a:schemeClr val="tx1"/>
              </a:solidFill>
            </a:rPr>
            <a:t>Envisageable pour les infractions punissables d’une peine de niveau 1, 2, 3, 4, 5 ou 6.</a:t>
          </a:r>
          <a:endParaRPr lang="fr-BE" sz="2500" kern="1200" dirty="0">
            <a:solidFill>
              <a:schemeClr val="tx1"/>
            </a:solidFill>
          </a:endParaRPr>
        </a:p>
        <a:p>
          <a:pPr marL="228600" lvl="1" indent="-228600" algn="l" defTabSz="1111250">
            <a:lnSpc>
              <a:spcPct val="90000"/>
            </a:lnSpc>
            <a:spcBef>
              <a:spcPct val="0"/>
            </a:spcBef>
            <a:spcAft>
              <a:spcPct val="15000"/>
            </a:spcAft>
            <a:buChar char="•"/>
          </a:pPr>
          <a:r>
            <a:rPr lang="fr-FR" sz="2500" kern="1200" dirty="0">
              <a:solidFill>
                <a:schemeClr val="tx1"/>
              </a:solidFill>
            </a:rPr>
            <a:t>Accord du prévenu – délai d’épreuve général d’un à cinq ans. </a:t>
          </a:r>
          <a:endParaRPr lang="fr-BE" sz="2500" kern="1200" dirty="0">
            <a:solidFill>
              <a:schemeClr val="tx1"/>
            </a:solidFill>
          </a:endParaRPr>
        </a:p>
        <a:p>
          <a:pPr marL="228600" lvl="1" indent="-228600" algn="l" defTabSz="1111250">
            <a:lnSpc>
              <a:spcPct val="90000"/>
            </a:lnSpc>
            <a:spcBef>
              <a:spcPct val="0"/>
            </a:spcBef>
            <a:spcAft>
              <a:spcPct val="15000"/>
            </a:spcAft>
            <a:buChar char="•"/>
          </a:pPr>
          <a:r>
            <a:rPr lang="fr-FR" sz="2500" kern="1200" dirty="0">
              <a:solidFill>
                <a:schemeClr val="tx1"/>
              </a:solidFill>
            </a:rPr>
            <a:t>Confiscation le cas échéant prononcée.</a:t>
          </a:r>
          <a:endParaRPr lang="fr-BE" sz="2500" kern="1200" dirty="0">
            <a:solidFill>
              <a:schemeClr val="tx1"/>
            </a:solidFill>
          </a:endParaRPr>
        </a:p>
        <a:p>
          <a:pPr marL="228600" lvl="1" indent="-228600" algn="l" defTabSz="1111250">
            <a:lnSpc>
              <a:spcPct val="90000"/>
            </a:lnSpc>
            <a:spcBef>
              <a:spcPct val="0"/>
            </a:spcBef>
            <a:spcAft>
              <a:spcPct val="15000"/>
            </a:spcAft>
            <a:buChar char="•"/>
          </a:pPr>
          <a:r>
            <a:rPr lang="fr-FR" sz="2500" kern="1200" dirty="0">
              <a:solidFill>
                <a:schemeClr val="tx1"/>
              </a:solidFill>
            </a:rPr>
            <a:t>Révocation si nouvelle infraction entraîne une peine d’emprisonnement (c’est-à-dire 6 mois au moins) ou cas particulier du roulage (personnes morales : loi réparatrice).</a:t>
          </a:r>
          <a:endParaRPr lang="fr-BE" sz="2500" kern="1200" dirty="0">
            <a:solidFill>
              <a:schemeClr val="tx1"/>
            </a:solidFill>
          </a:endParaRPr>
        </a:p>
        <a:p>
          <a:pPr marL="228600" lvl="1" indent="-228600" algn="l" defTabSz="1111250">
            <a:lnSpc>
              <a:spcPct val="90000"/>
            </a:lnSpc>
            <a:spcBef>
              <a:spcPct val="0"/>
            </a:spcBef>
            <a:spcAft>
              <a:spcPct val="15000"/>
            </a:spcAft>
            <a:buChar char="•"/>
          </a:pPr>
          <a:r>
            <a:rPr lang="fr-BE" sz="2500" kern="1200" dirty="0">
              <a:solidFill>
                <a:schemeClr val="tx1"/>
              </a:solidFill>
            </a:rPr>
            <a:t>A titre transitoire : contrôle de l’exécution par la commission de probation</a:t>
          </a:r>
        </a:p>
      </dsp:txBody>
      <dsp:txXfrm rot="5400000">
        <a:off x="0" y="1280160"/>
        <a:ext cx="12192000" cy="384048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FD6C4-E477-4C2B-98D9-02226B1EBEA3}">
      <dsp:nvSpPr>
        <dsp:cNvPr id="0" name=""/>
        <dsp:cNvSpPr/>
      </dsp:nvSpPr>
      <dsp:spPr>
        <a:xfrm rot="16200000">
          <a:off x="2431653" y="-2419746"/>
          <a:ext cx="7340600" cy="12180093"/>
        </a:xfrm>
        <a:prstGeom prst="flowChartManualOperation">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0" tIns="0" rIns="139700" bIns="0" numCol="1" spcCol="1270" anchor="t" anchorCtr="0">
          <a:noAutofit/>
        </a:bodyPr>
        <a:lstStyle/>
        <a:p>
          <a:pPr marL="0" lvl="0" indent="0" algn="l" defTabSz="977900">
            <a:lnSpc>
              <a:spcPct val="90000"/>
            </a:lnSpc>
            <a:spcBef>
              <a:spcPct val="0"/>
            </a:spcBef>
            <a:spcAft>
              <a:spcPct val="35000"/>
            </a:spcAft>
            <a:buNone/>
          </a:pPr>
          <a:r>
            <a:rPr lang="fr-FR" sz="2200" b="1" kern="1200" dirty="0">
              <a:solidFill>
                <a:schemeClr val="tx1"/>
              </a:solidFill>
            </a:rPr>
            <a:t>Art. 65. Le sursis à l’exécution des peines</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nl-BE" sz="2200" kern="1200" dirty="0">
              <a:solidFill>
                <a:schemeClr val="accent1"/>
              </a:solidFill>
            </a:rPr>
            <a:t>Plus de </a:t>
          </a:r>
          <a:r>
            <a:rPr lang="nl-BE" sz="2200" kern="1200" dirty="0" err="1">
              <a:solidFill>
                <a:schemeClr val="accent1"/>
              </a:solidFill>
            </a:rPr>
            <a:t>condition</a:t>
          </a:r>
          <a:r>
            <a:rPr lang="nl-BE" sz="2200" kern="1200" dirty="0">
              <a:solidFill>
                <a:schemeClr val="accent1"/>
              </a:solidFill>
            </a:rPr>
            <a:t> quant </a:t>
          </a:r>
          <a:r>
            <a:rPr lang="nl-BE" sz="2200" kern="1200" dirty="0" err="1">
              <a:solidFill>
                <a:schemeClr val="accent1"/>
              </a:solidFill>
            </a:rPr>
            <a:t>aux</a:t>
          </a:r>
          <a:r>
            <a:rPr lang="nl-BE" sz="2200" kern="1200" dirty="0">
              <a:solidFill>
                <a:schemeClr val="accent1"/>
              </a:solidFill>
            </a:rPr>
            <a:t> </a:t>
          </a:r>
          <a:r>
            <a:rPr lang="nl-BE" sz="2200" kern="1200" dirty="0" err="1">
              <a:solidFill>
                <a:schemeClr val="accent1"/>
              </a:solidFill>
            </a:rPr>
            <a:t>antécédents</a:t>
          </a:r>
          <a:r>
            <a:rPr lang="nl-BE" sz="2200" kern="1200" dirty="0">
              <a:solidFill>
                <a:schemeClr val="accent1"/>
              </a:solidFill>
            </a:rPr>
            <a:t> </a:t>
          </a:r>
          <a:r>
            <a:rPr lang="nl-BE" sz="2200" kern="1200" dirty="0" err="1">
              <a:solidFill>
                <a:schemeClr val="accent1"/>
              </a:solidFill>
            </a:rPr>
            <a:t>judiciaires</a:t>
          </a:r>
          <a:r>
            <a:rPr lang="nl-BE" sz="2200" kern="1200" dirty="0">
              <a:solidFill>
                <a:schemeClr val="accent1"/>
              </a:solidFill>
            </a:rPr>
            <a:t> en </a:t>
          </a:r>
          <a:r>
            <a:rPr lang="nl-BE" sz="2200" kern="1200" dirty="0" err="1">
              <a:solidFill>
                <a:schemeClr val="accent1"/>
              </a:solidFill>
            </a:rPr>
            <a:t>ce</a:t>
          </a:r>
          <a:r>
            <a:rPr lang="nl-BE" sz="2200" kern="1200" dirty="0">
              <a:solidFill>
                <a:schemeClr val="accent1"/>
              </a:solidFill>
            </a:rPr>
            <a:t> </a:t>
          </a:r>
          <a:r>
            <a:rPr lang="nl-BE" sz="2200" kern="1200" dirty="0" err="1">
              <a:solidFill>
                <a:schemeClr val="accent1"/>
              </a:solidFill>
            </a:rPr>
            <a:t>compris</a:t>
          </a:r>
          <a:r>
            <a:rPr lang="nl-BE" sz="2200" kern="1200" dirty="0">
              <a:solidFill>
                <a:schemeClr val="accent1"/>
              </a:solidFill>
            </a:rPr>
            <a:t> pour </a:t>
          </a:r>
          <a:r>
            <a:rPr lang="nl-BE" sz="2200" kern="1200" dirty="0" err="1">
              <a:solidFill>
                <a:schemeClr val="accent1"/>
              </a:solidFill>
            </a:rPr>
            <a:t>le</a:t>
          </a:r>
          <a:r>
            <a:rPr lang="nl-BE" sz="2200" kern="1200" dirty="0">
              <a:solidFill>
                <a:schemeClr val="accent1"/>
              </a:solidFill>
            </a:rPr>
            <a:t> </a:t>
          </a:r>
          <a:r>
            <a:rPr lang="nl-BE" sz="2200" kern="1200" dirty="0" err="1">
              <a:solidFill>
                <a:schemeClr val="accent1"/>
              </a:solidFill>
            </a:rPr>
            <a:t>sursis</a:t>
          </a:r>
          <a:r>
            <a:rPr lang="nl-BE" sz="2200" kern="1200" dirty="0">
              <a:solidFill>
                <a:schemeClr val="accent1"/>
              </a:solidFill>
            </a:rPr>
            <a:t> </a:t>
          </a:r>
          <a:r>
            <a:rPr lang="nl-BE" sz="2200" kern="1200" dirty="0" err="1">
              <a:solidFill>
                <a:schemeClr val="accent1"/>
              </a:solidFill>
            </a:rPr>
            <a:t>simple</a:t>
          </a:r>
          <a:r>
            <a:rPr lang="nl-BE" sz="2200" kern="1200" dirty="0">
              <a:solidFill>
                <a:schemeClr val="accent1"/>
              </a:solidFill>
            </a:rPr>
            <a:t>.</a:t>
          </a:r>
          <a:endParaRPr lang="fr-BE" sz="2200" kern="1200" dirty="0">
            <a:solidFill>
              <a:schemeClr val="accent1"/>
            </a:solidFill>
          </a:endParaRPr>
        </a:p>
        <a:p>
          <a:pPr marL="228600" lvl="1" indent="-228600" algn="l" defTabSz="977900">
            <a:lnSpc>
              <a:spcPct val="90000"/>
            </a:lnSpc>
            <a:spcBef>
              <a:spcPct val="0"/>
            </a:spcBef>
            <a:spcAft>
              <a:spcPct val="15000"/>
            </a:spcAft>
            <a:buChar char="•"/>
          </a:pPr>
          <a:r>
            <a:rPr lang="nl-BE" sz="2200" kern="1200">
              <a:solidFill>
                <a:schemeClr val="tx1"/>
              </a:solidFill>
            </a:rPr>
            <a:t>Possible pour les peines ne dépassant pas le niveau 3, tant les peines principales que les peines accessoires.</a:t>
          </a:r>
          <a:endParaRPr lang="fr-BE" sz="2200" kern="1200">
            <a:solidFill>
              <a:schemeClr val="tx1"/>
            </a:solidFill>
          </a:endParaRPr>
        </a:p>
        <a:p>
          <a:pPr marL="228600" lvl="1" indent="-228600" algn="l" defTabSz="977900">
            <a:lnSpc>
              <a:spcPct val="90000"/>
            </a:lnSpc>
            <a:spcBef>
              <a:spcPct val="0"/>
            </a:spcBef>
            <a:spcAft>
              <a:spcPct val="15000"/>
            </a:spcAft>
            <a:buChar char="•"/>
          </a:pPr>
          <a:r>
            <a:rPr lang="nl-BE" sz="2200" kern="1200" dirty="0" err="1">
              <a:solidFill>
                <a:schemeClr val="tx1"/>
              </a:solidFill>
            </a:rPr>
            <a:t>Exclusion</a:t>
          </a:r>
          <a:r>
            <a:rPr lang="nl-BE" sz="2200" kern="1200" dirty="0">
              <a:solidFill>
                <a:schemeClr val="tx1"/>
              </a:solidFill>
            </a:rPr>
            <a:t> de </a:t>
          </a:r>
          <a:r>
            <a:rPr lang="nl-BE" sz="2200" kern="1200" dirty="0" err="1">
              <a:solidFill>
                <a:schemeClr val="tx1"/>
              </a:solidFill>
            </a:rPr>
            <a:t>certaines</a:t>
          </a:r>
          <a:r>
            <a:rPr lang="nl-BE" sz="2200" kern="1200" dirty="0">
              <a:solidFill>
                <a:schemeClr val="tx1"/>
              </a:solidFill>
            </a:rPr>
            <a:t> </a:t>
          </a:r>
          <a:r>
            <a:rPr lang="nl-BE" sz="2200" kern="1200" dirty="0" err="1">
              <a:solidFill>
                <a:schemeClr val="tx1"/>
              </a:solidFill>
            </a:rPr>
            <a:t>peines</a:t>
          </a:r>
          <a:r>
            <a:rPr lang="nl-BE" sz="2200" kern="1200" dirty="0">
              <a:solidFill>
                <a:schemeClr val="tx1"/>
              </a:solidFill>
            </a:rPr>
            <a:t> du </a:t>
          </a:r>
          <a:r>
            <a:rPr lang="nl-BE" sz="2200" kern="1200" dirty="0" err="1">
              <a:solidFill>
                <a:schemeClr val="tx1"/>
              </a:solidFill>
            </a:rPr>
            <a:t>sursis</a:t>
          </a:r>
          <a:r>
            <a:rPr lang="nl-BE" sz="2200" kern="1200" dirty="0">
              <a:solidFill>
                <a:schemeClr val="tx1"/>
              </a:solidFill>
            </a:rPr>
            <a:t> : </a:t>
          </a:r>
          <a:r>
            <a:rPr lang="nl-BE" sz="2200" kern="1200" dirty="0" err="1">
              <a:solidFill>
                <a:schemeClr val="tx1"/>
              </a:solidFill>
            </a:rPr>
            <a:t>peine</a:t>
          </a:r>
          <a:r>
            <a:rPr lang="nl-BE" sz="2200" kern="1200" dirty="0">
              <a:solidFill>
                <a:schemeClr val="tx1"/>
              </a:solidFill>
            </a:rPr>
            <a:t> de </a:t>
          </a:r>
          <a:r>
            <a:rPr lang="nl-BE" sz="2200" kern="1200" dirty="0" err="1">
              <a:solidFill>
                <a:schemeClr val="tx1"/>
              </a:solidFill>
            </a:rPr>
            <a:t>confiscation</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de surveillance </a:t>
          </a:r>
          <a:r>
            <a:rPr lang="nl-BE" sz="2200" kern="1200" dirty="0" err="1">
              <a:solidFill>
                <a:schemeClr val="tx1"/>
              </a:solidFill>
            </a:rPr>
            <a:t>électronique</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de </a:t>
          </a:r>
          <a:r>
            <a:rPr lang="nl-BE" sz="2200" kern="1200" dirty="0" err="1">
              <a:solidFill>
                <a:schemeClr val="tx1"/>
              </a:solidFill>
            </a:rPr>
            <a:t>probation</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de </a:t>
          </a:r>
          <a:r>
            <a:rPr lang="nl-BE" sz="2200" kern="1200" dirty="0" err="1">
              <a:solidFill>
                <a:schemeClr val="tx1"/>
              </a:solidFill>
            </a:rPr>
            <a:t>travail</a:t>
          </a:r>
          <a:r>
            <a:rPr lang="nl-BE" sz="2200" kern="1200" dirty="0">
              <a:solidFill>
                <a:schemeClr val="tx1"/>
              </a:solidFill>
            </a:rPr>
            <a:t>, </a:t>
          </a:r>
          <a:r>
            <a:rPr lang="nl-BE" sz="2200" kern="1200" dirty="0" err="1">
              <a:solidFill>
                <a:schemeClr val="tx1"/>
              </a:solidFill>
            </a:rPr>
            <a:t>traitement</a:t>
          </a:r>
          <a:r>
            <a:rPr lang="nl-BE" sz="2200" kern="1200" dirty="0">
              <a:solidFill>
                <a:schemeClr val="tx1"/>
              </a:solidFill>
            </a:rPr>
            <a:t> sous </a:t>
          </a:r>
          <a:r>
            <a:rPr lang="nl-BE" sz="2200" kern="1200" dirty="0" err="1">
              <a:solidFill>
                <a:schemeClr val="tx1"/>
              </a:solidFill>
            </a:rPr>
            <a:t>privation</a:t>
          </a:r>
          <a:r>
            <a:rPr lang="nl-BE" sz="2200" kern="1200" dirty="0">
              <a:solidFill>
                <a:schemeClr val="tx1"/>
              </a:solidFill>
            </a:rPr>
            <a:t> de </a:t>
          </a:r>
          <a:r>
            <a:rPr lang="nl-BE" sz="2200" kern="1200" dirty="0" err="1">
              <a:solidFill>
                <a:schemeClr val="tx1"/>
              </a:solidFill>
            </a:rPr>
            <a:t>liberté</a:t>
          </a:r>
          <a:r>
            <a:rPr lang="nl-BE" sz="2200" kern="1200" dirty="0">
              <a:solidFill>
                <a:schemeClr val="tx1"/>
              </a:solidFill>
            </a:rPr>
            <a:t>, </a:t>
          </a:r>
          <a:r>
            <a:rPr lang="nl-BE" sz="2200" kern="1200" dirty="0" err="1">
              <a:solidFill>
                <a:schemeClr val="tx1"/>
              </a:solidFill>
            </a:rPr>
            <a:t>suivi</a:t>
          </a:r>
          <a:r>
            <a:rPr lang="nl-BE" sz="2200" kern="1200" dirty="0">
              <a:solidFill>
                <a:schemeClr val="tx1"/>
              </a:solidFill>
            </a:rPr>
            <a:t> </a:t>
          </a:r>
          <a:r>
            <a:rPr lang="nl-BE" sz="2200" kern="1200" dirty="0" err="1">
              <a:solidFill>
                <a:schemeClr val="tx1"/>
              </a:solidFill>
            </a:rPr>
            <a:t>prolongé</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subsidiaire (</a:t>
          </a:r>
          <a:r>
            <a:rPr lang="nl-BE" sz="2200" kern="1200" dirty="0" err="1">
              <a:solidFill>
                <a:schemeClr val="tx1"/>
              </a:solidFill>
            </a:rPr>
            <a:t>loi</a:t>
          </a:r>
          <a:r>
            <a:rPr lang="nl-BE" sz="2200" kern="1200" dirty="0">
              <a:solidFill>
                <a:schemeClr val="tx1"/>
              </a:solidFill>
            </a:rPr>
            <a:t> réparatrice : </a:t>
          </a:r>
          <a:r>
            <a:rPr lang="nl-BE" sz="2200" kern="1200" dirty="0" err="1">
              <a:solidFill>
                <a:schemeClr val="tx1"/>
              </a:solidFill>
            </a:rPr>
            <a:t>ajout</a:t>
          </a:r>
          <a:r>
            <a:rPr lang="nl-BE" sz="2200" kern="1200" dirty="0">
              <a:solidFill>
                <a:schemeClr val="tx1"/>
              </a:solidFill>
            </a:rPr>
            <a:t> </a:t>
          </a:r>
          <a:r>
            <a:rPr lang="nl-BE" sz="2200" kern="1200" dirty="0" err="1">
              <a:solidFill>
                <a:schemeClr val="tx1"/>
              </a:solidFill>
            </a:rPr>
            <a:t>peine</a:t>
          </a:r>
          <a:r>
            <a:rPr lang="nl-BE" sz="2200" kern="1200" dirty="0">
              <a:solidFill>
                <a:schemeClr val="tx1"/>
              </a:solidFill>
            </a:rPr>
            <a:t> de prestation en faveur de la </a:t>
          </a:r>
          <a:r>
            <a:rPr lang="nl-BE" sz="2200" kern="1200" dirty="0" err="1">
              <a:solidFill>
                <a:schemeClr val="tx1"/>
              </a:solidFill>
            </a:rPr>
            <a:t>communauté</a:t>
          </a:r>
          <a:r>
            <a:rPr lang="nl-BE" sz="2200" kern="1200" dirty="0">
              <a:solidFill>
                <a:schemeClr val="tx1"/>
              </a:solidFill>
            </a:rPr>
            <a:t>).</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nl-BE" sz="2200" kern="1200" dirty="0">
              <a:solidFill>
                <a:schemeClr val="tx1"/>
              </a:solidFill>
            </a:rPr>
            <a:t>Délai d’épreuve </a:t>
          </a:r>
          <a:r>
            <a:rPr lang="fr-FR" sz="2200" kern="1200" dirty="0">
              <a:solidFill>
                <a:schemeClr val="tx1"/>
              </a:solidFill>
            </a:rPr>
            <a:t>d’un à cinq ans.</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fr-FR" sz="2200" kern="1200" dirty="0">
              <a:solidFill>
                <a:schemeClr val="tx1"/>
              </a:solidFill>
            </a:rPr>
            <a:t>Sursis probatoire : possibilité de formation, </a:t>
          </a:r>
          <a:r>
            <a:rPr lang="fr-FR" sz="2200" strike="sngStrike" kern="1200" dirty="0">
              <a:solidFill>
                <a:schemeClr val="tx1"/>
              </a:solidFill>
            </a:rPr>
            <a:t>trajet d’insertion professionnelle</a:t>
          </a:r>
          <a:r>
            <a:rPr lang="fr-FR" sz="2200" kern="1200" dirty="0">
              <a:solidFill>
                <a:schemeClr val="tx1"/>
              </a:solidFill>
            </a:rPr>
            <a:t> ou traitement ambulatoire.</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fr-FR" sz="2200" kern="1200" dirty="0">
              <a:solidFill>
                <a:schemeClr val="tx1"/>
              </a:solidFill>
            </a:rPr>
            <a:t>Révocation obligatoire si nouvelle peine = emprisonnement de +18 mois sans sursis (personnes morales - loi réparatrice : amende de plus de 180,000 euros sans sursis).</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fr-FR" sz="2200" kern="1200" dirty="0">
              <a:solidFill>
                <a:schemeClr val="tx1"/>
              </a:solidFill>
            </a:rPr>
            <a:t>Révocation facultative si nouvelle peine = emprisonnement de 18 mois ou – sans sursis (personnes morales - loi réparatrice : amende de plus de20,000 à 180,000 euros sans sursis) ou inobservation </a:t>
          </a:r>
          <a:r>
            <a:rPr lang="fr-FR" sz="2200" kern="1200" dirty="0">
              <a:solidFill>
                <a:schemeClr val="accent1"/>
              </a:solidFill>
            </a:rPr>
            <a:t>grave</a:t>
          </a:r>
          <a:r>
            <a:rPr lang="fr-FR" sz="2200" kern="1200" dirty="0">
              <a:solidFill>
                <a:schemeClr val="tx1"/>
              </a:solidFill>
            </a:rPr>
            <a:t> des conditions pour le sursis probatoire.</a:t>
          </a:r>
          <a:endParaRPr lang="fr-BE" sz="2200" kern="1200" dirty="0">
            <a:solidFill>
              <a:schemeClr val="tx1"/>
            </a:solidFill>
          </a:endParaRPr>
        </a:p>
        <a:p>
          <a:pPr marL="228600" lvl="1" indent="-228600" algn="l" defTabSz="977900">
            <a:lnSpc>
              <a:spcPct val="90000"/>
            </a:lnSpc>
            <a:spcBef>
              <a:spcPct val="0"/>
            </a:spcBef>
            <a:spcAft>
              <a:spcPct val="15000"/>
            </a:spcAft>
            <a:buChar char="•"/>
          </a:pPr>
          <a:r>
            <a:rPr lang="fr-BE" sz="2200" kern="1200" dirty="0">
              <a:solidFill>
                <a:schemeClr val="tx1"/>
              </a:solidFill>
            </a:rPr>
            <a:t>Cas particulier du roulage</a:t>
          </a:r>
        </a:p>
        <a:p>
          <a:pPr marL="228600" lvl="1" indent="-228600" algn="l" defTabSz="977900">
            <a:lnSpc>
              <a:spcPct val="90000"/>
            </a:lnSpc>
            <a:spcBef>
              <a:spcPct val="0"/>
            </a:spcBef>
            <a:spcAft>
              <a:spcPct val="15000"/>
            </a:spcAft>
            <a:buChar char="•"/>
          </a:pPr>
          <a:r>
            <a:rPr lang="fr-BE" sz="2200" kern="1200" dirty="0">
              <a:solidFill>
                <a:schemeClr val="tx1"/>
              </a:solidFill>
            </a:rPr>
            <a:t>A titre transitoire : contrôle de l’exécution du sursis probatoire par la commission de probation</a:t>
          </a:r>
        </a:p>
      </dsp:txBody>
      <dsp:txXfrm rot="5400000">
        <a:off x="11907" y="1468120"/>
        <a:ext cx="12180093" cy="440436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904B45B-2218-4BE4-A1AC-BDE3D90D9AA8}">
      <dsp:nvSpPr>
        <dsp:cNvPr id="0" name=""/>
        <dsp:cNvSpPr/>
      </dsp:nvSpPr>
      <dsp:spPr>
        <a:xfrm>
          <a:off x="0" y="206578"/>
          <a:ext cx="4211240" cy="551655"/>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l" defTabSz="1022350">
            <a:lnSpc>
              <a:spcPct val="90000"/>
            </a:lnSpc>
            <a:spcBef>
              <a:spcPct val="0"/>
            </a:spcBef>
            <a:spcAft>
              <a:spcPct val="35000"/>
            </a:spcAft>
            <a:buNone/>
          </a:pPr>
          <a:r>
            <a:rPr lang="nl-BE" sz="2300" i="1" kern="1200"/>
            <a:t>LIVRE II</a:t>
          </a:r>
          <a:endParaRPr lang="en-US" sz="2300" kern="1200"/>
        </a:p>
      </dsp:txBody>
      <dsp:txXfrm>
        <a:off x="26930" y="233508"/>
        <a:ext cx="4157380" cy="497795"/>
      </dsp:txXfrm>
    </dsp:sp>
    <dsp:sp modelId="{FCD72E49-FEFD-4E6D-A0D1-7B8A3B808A11}">
      <dsp:nvSpPr>
        <dsp:cNvPr id="0" name=""/>
        <dsp:cNvSpPr/>
      </dsp:nvSpPr>
      <dsp:spPr>
        <a:xfrm>
          <a:off x="0" y="758233"/>
          <a:ext cx="4211240" cy="38088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707" tIns="29210" rIns="163576" bIns="29210" numCol="1" spcCol="1270" anchor="t" anchorCtr="0">
          <a:noAutofit/>
        </a:bodyPr>
        <a:lstStyle/>
        <a:p>
          <a:pPr marL="171450" lvl="1" indent="-171450" algn="l" defTabSz="800100">
            <a:lnSpc>
              <a:spcPct val="90000"/>
            </a:lnSpc>
            <a:spcBef>
              <a:spcPct val="0"/>
            </a:spcBef>
            <a:spcAft>
              <a:spcPct val="20000"/>
            </a:spcAft>
            <a:buChar char="•"/>
          </a:pPr>
          <a:r>
            <a:rPr lang="nl-BE" sz="1800" i="1" kern="1200"/>
            <a:t>Titre préliminaire (définitions)</a:t>
          </a:r>
          <a:endParaRPr lang="en-US" sz="1800" kern="1200"/>
        </a:p>
        <a:p>
          <a:pPr marL="171450" lvl="1" indent="-171450" algn="l" defTabSz="800100">
            <a:lnSpc>
              <a:spcPct val="90000"/>
            </a:lnSpc>
            <a:spcBef>
              <a:spcPct val="0"/>
            </a:spcBef>
            <a:spcAft>
              <a:spcPct val="20000"/>
            </a:spcAft>
            <a:buChar char="•"/>
          </a:pPr>
          <a:r>
            <a:rPr lang="nl-BE" sz="1800" i="1" kern="1200"/>
            <a:t>Titre 1 – Les violations graves du droit humanitaire</a:t>
          </a:r>
          <a:endParaRPr lang="en-US" sz="1800" kern="1200"/>
        </a:p>
        <a:p>
          <a:pPr marL="171450" lvl="1" indent="-171450" algn="l" defTabSz="800100">
            <a:lnSpc>
              <a:spcPct val="90000"/>
            </a:lnSpc>
            <a:spcBef>
              <a:spcPct val="0"/>
            </a:spcBef>
            <a:spcAft>
              <a:spcPct val="20000"/>
            </a:spcAft>
            <a:buChar char="•"/>
          </a:pPr>
          <a:r>
            <a:rPr lang="nl-BE" sz="1800" i="1" kern="1200"/>
            <a:t>Titre 2. – Le crime d’écocide</a:t>
          </a:r>
          <a:endParaRPr lang="en-US" sz="1800" kern="1200"/>
        </a:p>
        <a:p>
          <a:pPr marL="171450" lvl="1" indent="-171450" algn="l" defTabSz="800100">
            <a:lnSpc>
              <a:spcPct val="90000"/>
            </a:lnSpc>
            <a:spcBef>
              <a:spcPct val="0"/>
            </a:spcBef>
            <a:spcAft>
              <a:spcPct val="20000"/>
            </a:spcAft>
            <a:buChar char="•"/>
          </a:pPr>
          <a:r>
            <a:rPr lang="nl-BE" sz="1800" i="1" kern="1200"/>
            <a:t>Titre 3 – Les infractions contre la personne</a:t>
          </a:r>
          <a:endParaRPr lang="en-US" sz="1800" kern="1200"/>
        </a:p>
        <a:p>
          <a:pPr marL="171450" lvl="1" indent="-171450" algn="l" defTabSz="800100">
            <a:lnSpc>
              <a:spcPct val="90000"/>
            </a:lnSpc>
            <a:spcBef>
              <a:spcPct val="0"/>
            </a:spcBef>
            <a:spcAft>
              <a:spcPct val="20000"/>
            </a:spcAft>
            <a:buChar char="•"/>
          </a:pPr>
          <a:r>
            <a:rPr lang="nl-BE" sz="1800" i="1" kern="1200"/>
            <a:t>Titre 4 – Les infractions contre la sûreté publique</a:t>
          </a:r>
          <a:endParaRPr lang="en-US" sz="1800" kern="1200"/>
        </a:p>
        <a:p>
          <a:pPr marL="171450" lvl="1" indent="-171450" algn="l" defTabSz="800100">
            <a:lnSpc>
              <a:spcPct val="90000"/>
            </a:lnSpc>
            <a:spcBef>
              <a:spcPct val="0"/>
            </a:spcBef>
            <a:spcAft>
              <a:spcPct val="20000"/>
            </a:spcAft>
            <a:buChar char="•"/>
          </a:pPr>
          <a:r>
            <a:rPr lang="nl-BE" sz="1800" i="1" kern="1200"/>
            <a:t>Titre 5 – Les faux</a:t>
          </a:r>
          <a:endParaRPr lang="en-US" sz="1800" kern="1200"/>
        </a:p>
        <a:p>
          <a:pPr marL="171450" lvl="1" indent="-171450" algn="l" defTabSz="800100">
            <a:lnSpc>
              <a:spcPct val="90000"/>
            </a:lnSpc>
            <a:spcBef>
              <a:spcPct val="0"/>
            </a:spcBef>
            <a:spcAft>
              <a:spcPct val="20000"/>
            </a:spcAft>
            <a:buChar char="•"/>
          </a:pPr>
          <a:r>
            <a:rPr lang="nl-BE" sz="1800" i="1" kern="1200"/>
            <a:t>Titre 6 – Les Infractions contre les biens</a:t>
          </a:r>
          <a:endParaRPr lang="en-US" sz="1800" kern="1200"/>
        </a:p>
        <a:p>
          <a:pPr marL="171450" lvl="1" indent="-171450" algn="l" defTabSz="800100">
            <a:lnSpc>
              <a:spcPct val="90000"/>
            </a:lnSpc>
            <a:spcBef>
              <a:spcPct val="0"/>
            </a:spcBef>
            <a:spcAft>
              <a:spcPct val="20000"/>
            </a:spcAft>
            <a:buChar char="•"/>
          </a:pPr>
          <a:r>
            <a:rPr lang="nl-BE" sz="1800" i="1" kern="1200"/>
            <a:t>Titre 7 – Les infractions économiques</a:t>
          </a:r>
          <a:endParaRPr lang="en-US" sz="1800" kern="1200"/>
        </a:p>
        <a:p>
          <a:pPr marL="171450" lvl="1" indent="-171450" algn="l" defTabSz="800100">
            <a:lnSpc>
              <a:spcPct val="90000"/>
            </a:lnSpc>
            <a:spcBef>
              <a:spcPct val="0"/>
            </a:spcBef>
            <a:spcAft>
              <a:spcPct val="20000"/>
            </a:spcAft>
            <a:buChar char="•"/>
          </a:pPr>
          <a:r>
            <a:rPr lang="nl-BE" sz="1800" i="1" kern="1200"/>
            <a:t>Titre 8 – Les infractions contre l’Etat et son fonctionnement</a:t>
          </a:r>
          <a:endParaRPr lang="en-US" sz="1800" kern="1200"/>
        </a:p>
      </dsp:txBody>
      <dsp:txXfrm>
        <a:off x="0" y="758233"/>
        <a:ext cx="4211240" cy="3808800"/>
      </dsp:txXfrm>
    </dsp:sp>
  </dsp:spTree>
</dsp:drawing>
</file>

<file path=ppt/diagrams/layout1.xml><?xml version="1.0" encoding="utf-8"?>
<dgm:layoutDef xmlns:dgm="http://schemas.openxmlformats.org/drawingml/2006/diagram" xmlns:a="http://schemas.openxmlformats.org/drawingml/2006/main" uniqueId="urn:microsoft.com/office/officeart/2018/5/layout/IconCircleLabelList">
  <dgm:title val="Icon Circle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4"/>
          <dgm:constr type="h" for="des" forName="compNode" op="equ"/>
          <dgm:constr type="h" for="des" forName="textRect" op="equ"/>
        </dgm:constrLst>
      </dgm:if>
      <dgm:if name="Name5" axis="ch" ptType="node" func="cnt" op="lte" val="3">
        <dgm:constrLst>
          <dgm:constr type="h" for="ch" forName="compNode" refType="h" fact="0.4"/>
          <dgm:constr type="w" for="ch" forName="compNode" val="100"/>
          <dgm:constr type="w" for="ch" forName="sibTrans" refType="w" refFor="ch" refForName="compNode" fact="0.175"/>
          <dgm:constr type="sp" refType="w" refFor="ch" refForName="compNode" op="equ" fact="0.25"/>
          <dgm:constr type="primFontSz" for="des" ptType="node" op="equ" val="40"/>
          <dgm:constr type="h" for="des" forName="compNode" op="equ"/>
          <dgm:constr type="h" for="des" forName="textRect" op="equ"/>
        </dgm:constrLst>
      </dgm:if>
      <dgm:if name="Name6"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2"/>
          <dgm:constr type="h" for="des" forName="compNode" op="equ"/>
          <dgm:constr type="h" for="des" forName="textRect" op="equ"/>
        </dgm:constrLst>
      </dgm:if>
      <dgm:else name="Name7">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8" axis="ch" ptType="node">
      <dgm:layoutNode name="compNode">
        <dgm:alg type="composite"/>
        <dgm:shape xmlns:r="http://schemas.openxmlformats.org/officeDocument/2006/relationships" r:blip="">
          <dgm:adjLst/>
        </dgm:shape>
        <dgm:presOf axis="self"/>
        <dgm:constrLst>
          <dgm:constr type="w" for="ch" forName="iconBgRect" refType="w" fact="0.61"/>
          <dgm:constr type="h" for="ch" forName="iconBgRect" refType="w" refFor="ch" refForName="iconBgRect"/>
          <dgm:constr type="t" for="ch" forName="iconBgRect"/>
          <dgm:constr type="ctrX" for="ch" forName="iconBgRect" refType="w" fact="0.5"/>
          <dgm:constr type="w" for="ch" forName="iconRect" refType="w" fact="0.35"/>
          <dgm:constr type="h" for="ch" forName="iconRect" refType="w" refFor="ch" refForName="iconRect"/>
          <dgm:constr type="ctrX" for="ch" forName="iconRect" refType="ctrX" refFor="ch" refForName="iconBgRect"/>
          <dgm:constr type="ctrY" for="ch" forName="iconRect" refType="ctrY" refFor="ch" refForName="iconBgRect"/>
          <dgm:constr type="h" for="ch" forName="spaceRect" refType="w" fact="0.19"/>
          <dgm:constr type="w" for="ch" forName="spaceRect" refType="w"/>
          <dgm:constr type="l" for="ch" forName="spaceRect"/>
          <dgm:constr type="t" for="ch" forName="spaceRect" refType="b" refFor="ch" refForName="iconBg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9"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cap="all"/>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HorizontalMultiLevelHierarchy">
  <dgm:title val=""/>
  <dgm:desc val=""/>
  <dgm:catLst>
    <dgm:cat type="hierarchy" pri="46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clrData>
  <dgm:layoutNode name="Name0">
    <dgm:varLst>
      <dgm:chPref val="1"/>
      <dgm:dir/>
      <dgm:animOne val="branch"/>
      <dgm:animLvl val="lvl"/>
      <dgm:resizeHandles val="exact"/>
    </dgm:varLst>
    <dgm:choose name="Name1">
      <dgm:if name="Name2" func="var" arg="dir" op="equ" val="norm">
        <dgm:alg type="hierChild">
          <dgm:param type="linDir" val="fromT"/>
          <dgm:param type="chAlign" val="l"/>
        </dgm:alg>
      </dgm:if>
      <dgm:else name="Name3">
        <dgm:alg type="hierChild">
          <dgm:param type="linDir" val="fromT"/>
          <dgm:param type="chAlign" val="r"/>
        </dgm:alg>
      </dgm:else>
    </dgm:choose>
    <dgm:shape xmlns:r="http://schemas.openxmlformats.org/officeDocument/2006/relationships" r:blip="">
      <dgm:adjLst/>
    </dgm:shape>
    <dgm:presOf/>
    <dgm:constrLst>
      <dgm:constr type="h" for="des" forName="LevelOneTextNode" refType="h"/>
      <dgm:constr type="w" for="des" forName="LevelOneTextNode" refType="h" refFor="des" refForName="LevelOneTextNode" fact="0.19"/>
      <dgm:constr type="h" for="des" forName="LevelTwoTextNode" refType="w" refFor="des" refForName="LevelOneTextNode"/>
      <dgm:constr type="w" for="des" forName="LevelTwoTextNode" refType="h" refFor="des" refForName="LevelTwoTextNode" fact="3.28"/>
      <dgm:constr type="sibSp" refType="h" refFor="des" refForName="LevelTwoTextNode" op="equ" fact="0.25"/>
      <dgm:constr type="sibSp" for="des" forName="level2hierChild" refType="h" refFor="des" refForName="LevelTwoTextNode" op="equ" fact="0.25"/>
      <dgm:constr type="sibSp" for="des" forName="level3hierChild" refType="h" refFor="des" refForName="LevelTwoTextNode" op="equ" fact="0.25"/>
      <dgm:constr type="sp" for="des" forName="root1" refType="w" refFor="des" refForName="LevelTwoTextNode" fact="0.2"/>
      <dgm:constr type="sp" for="des" forName="root2" refType="sp" refFor="des" refForName="root1" op="equ"/>
      <dgm:constr type="primFontSz" for="des" forName="LevelOneTextNode" op="equ" val="65"/>
      <dgm:constr type="primFontSz" for="des" forName="LevelTwoTextNode" op="equ" val="65"/>
      <dgm:constr type="primFontSz" for="des" forName="LevelTwoTextNode" refType="primFontSz" refFor="des" refForName="LevelOneTextNode" op="lte"/>
      <dgm:constr type="primFontSz" for="des" forName="connTx" op="equ" val="50"/>
      <dgm:constr type="primFontSz" for="des" forName="connTx" refType="primFontSz" refFor="des" refForName="LevelOneTextNode" op="lte" fact="0.78"/>
    </dgm:constrLst>
    <dgm:forEach name="Name4" axis="ch">
      <dgm:forEach name="Name5" axis="self" ptType="node">
        <dgm:layoutNode name="root1">
          <dgm:choose name="Name6">
            <dgm:if name="Name7" func="var" arg="dir" op="equ" val="norm">
              <dgm:alg type="hierRoot">
                <dgm:param type="hierAlign" val="lCtrCh"/>
              </dgm:alg>
            </dgm:if>
            <dgm:else name="Name8">
              <dgm:alg type="hierRoot">
                <dgm:param type="hierAlign" val="rCtrCh"/>
              </dgm:alg>
            </dgm:else>
          </dgm:choose>
          <dgm:shape xmlns:r="http://schemas.openxmlformats.org/officeDocument/2006/relationships" r:blip="">
            <dgm:adjLst/>
          </dgm:shape>
          <dgm:presOf/>
          <dgm:layoutNode name="LevelOneTextNode" styleLbl="node0">
            <dgm:varLst>
              <dgm:chPref val="3"/>
            </dgm:varLst>
            <dgm:alg type="tx">
              <dgm:param type="autoTxRot" val="grav"/>
            </dgm:alg>
            <dgm:choose name="Name9">
              <dgm:if name="Name10" func="var" arg="dir" op="equ" val="norm">
                <dgm:shape xmlns:r="http://schemas.openxmlformats.org/officeDocument/2006/relationships" rot="270" type="rect" r:blip="">
                  <dgm:adjLst/>
                </dgm:shape>
              </dgm:if>
              <dgm:else name="Name11">
                <dgm:shape xmlns:r="http://schemas.openxmlformats.org/officeDocument/2006/relationships" rot="90" type="rect" r:blip="">
                  <dgm:adjLst/>
                </dgm:shape>
              </dgm:else>
            </dgm:choos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2hierChild">
            <dgm:choose name="Name12">
              <dgm:if name="Name13" func="var" arg="dir" op="equ" val="norm">
                <dgm:alg type="hierChild">
                  <dgm:param type="linDir" val="fromT"/>
                  <dgm:param type="chAlign" val="l"/>
                </dgm:alg>
              </dgm:if>
              <dgm:else name="Name14">
                <dgm:alg type="hierChild">
                  <dgm:param type="linDir" val="fromT"/>
                  <dgm:param type="chAlign" val="r"/>
                </dgm:alg>
              </dgm:else>
            </dgm:choose>
            <dgm:shape xmlns:r="http://schemas.openxmlformats.org/officeDocument/2006/relationships" r:blip="">
              <dgm:adjLst/>
            </dgm:shape>
            <dgm:presOf/>
            <dgm:forEach name="repeat" axis="ch">
              <dgm:forEach name="Name15" axis="self" ptType="parTrans" cnt="1">
                <dgm:layoutNode name="conn2-1">
                  <dgm:choose name="Name16">
                    <dgm:if name="Name17" func="var" arg="dir" op="equ" val="norm">
                      <dgm:alg type="conn">
                        <dgm:param type="dim" val="1D"/>
                        <dgm:param type="begPts" val="midR"/>
                        <dgm:param type="endPts" val="midL"/>
                        <dgm:param type="endSty" val="noArr"/>
                        <dgm:param type="connRout" val="bend"/>
                      </dgm:alg>
                    </dgm:if>
                    <dgm:else name="Name18">
                      <dgm:alg type="conn">
                        <dgm:param type="dim" val="1D"/>
                        <dgm:param type="begPts" val="midL"/>
                        <dgm:param type="endPts" val="midR"/>
                        <dgm:param type="endSty" val="noArr"/>
                        <dgm:param type="connRout" val="bend"/>
                      </dgm:alg>
                    </dgm:else>
                  </dgm:choose>
                  <dgm:shape xmlns:r="http://schemas.openxmlformats.org/officeDocument/2006/relationships" type="conn" r:blip="" zOrderOff="-99999">
                    <dgm:adjLst/>
                  </dgm:shape>
                  <dgm:presOf axis="self"/>
                  <dgm:constrLst>
                    <dgm:constr type="w" val="1"/>
                    <dgm:constr type="h" val="5"/>
                    <dgm:constr type="connDist"/>
                    <dgm:constr type="begPad"/>
                    <dgm:constr type="endPad"/>
                    <dgm:constr type="userA" for="ch" refType="connDist"/>
                  </dgm:constr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9" axis="self" ptType="node">
                <dgm:layoutNode name="root2">
                  <dgm:choose name="Name20">
                    <dgm:if name="Name21" func="var" arg="dir" op="equ" val="norm">
                      <dgm:alg type="hierRoot">
                        <dgm:param type="hierAlign" val="lCtrCh"/>
                      </dgm:alg>
                    </dgm:if>
                    <dgm:else name="Name22">
                      <dgm:alg type="hierRoot">
                        <dgm:param type="hierAlign" val="rCtrCh"/>
                      </dgm:alg>
                    </dgm:else>
                  </dgm:choose>
                  <dgm:shape xmlns:r="http://schemas.openxmlformats.org/officeDocument/2006/relationships" r:blip="">
                    <dgm:adjLst/>
                  </dgm:shape>
                  <dgm:presOf/>
                  <dgm:layoutNode name="LevelTwoTextNode">
                    <dgm:varLst>
                      <dgm:chPref val="3"/>
                    </dgm:varLst>
                    <dgm:alg type="tx"/>
                    <dgm:shape xmlns:r="http://schemas.openxmlformats.org/officeDocument/2006/relationships" type="rect"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2" fact="NaN" max="NaN"/>
                    </dgm:ruleLst>
                  </dgm:layoutNode>
                  <dgm:layoutNode name="level3hierChild">
                    <dgm:choose name="Name23">
                      <dgm:if name="Name24" func="var" arg="dir" op="equ" val="norm">
                        <dgm:alg type="hierChild">
                          <dgm:param type="linDir" val="fromT"/>
                          <dgm:param type="chAlign" val="l"/>
                        </dgm:alg>
                      </dgm:if>
                      <dgm:else name="Name25">
                        <dgm:alg type="hierChild">
                          <dgm:param type="linDir" val="fromT"/>
                          <dgm:param type="chAlign" val="r"/>
                        </dgm:alg>
                      </dgm:else>
                    </dgm:choose>
                    <dgm:shape xmlns:r="http://schemas.openxmlformats.org/officeDocument/2006/relationships" r:blip="">
                      <dgm:adjLst/>
                    </dgm:shape>
                    <dgm:presOf/>
                    <dgm:forEach name="Name26" ref="repeat"/>
                  </dgm:layoutNode>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8/layout/HalfCircleOrganizationChart">
  <dgm:title val=""/>
  <dgm:desc val=""/>
  <dgm:catLst>
    <dgm:cat type="hierarchy" pri="1500"/>
  </dgm:catLst>
  <dgm:samp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type="asst">
          <dgm:prSet phldr="1"/>
        </dgm:pt>
        <dgm:pt modelId="12">
          <dgm:prSet phldr="1"/>
        </dgm:pt>
        <dgm:pt modelId="13">
          <dgm:prSet phldr="1"/>
        </dgm:pt>
        <dgm:pt modelId="14">
          <dgm:prSet phldr="1"/>
        </dgm:pt>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Name0">
    <dgm:varLst>
      <dgm:orgChart val="1"/>
      <dgm:chPref val="1"/>
      <dgm:dir/>
      <dgm:animOne val="branch"/>
      <dgm:animLvl val="lvl"/>
      <dgm:resizeHandles/>
    </dgm:varLst>
    <dgm:choose name="Name1">
      <dgm:if name="Name2" func="var" arg="dir" op="equ" val="norm">
        <dgm:alg type="hierChild">
          <dgm:param type="linDir" val="fromL"/>
        </dgm:alg>
      </dgm:if>
      <dgm:else name="Name3">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2" refType="w" fact="10"/>
      <dgm:constr type="h" for="des" forName="rootComposite2"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forEach name="Name4" axis="ch">
      <dgm:forEach name="Name5" axis="self" ptType="node">
        <dgm:layoutNode name="hierRoot1">
          <dgm:varLst>
            <dgm:hierBranch val="init"/>
          </dgm:varLst>
          <dgm:choose name="Name6">
            <dgm:if name="Name7" func="var" arg="hierBranch" op="equ" val="l">
              <dgm:alg type="hierRoot">
                <dgm:param type="hierAlign" val="tR"/>
              </dgm:alg>
              <dgm:constrLst>
                <dgm:constr type="alignOff" val="0.65"/>
              </dgm:constrLst>
            </dgm:if>
            <dgm:if name="Name8" func="var" arg="hierBranch" op="equ" val="r">
              <dgm:alg type="hierRoot">
                <dgm:param type="hierAlign" val="tL"/>
              </dgm:alg>
              <dgm:constrLst>
                <dgm:constr type="alignOff" val="0.65"/>
              </dgm:constrLst>
            </dgm:if>
            <dgm:if name="Name9" func="var" arg="hierBranch" op="equ" val="hang">
              <dgm:alg type="hierRoot"/>
              <dgm:constrLst>
                <dgm:constr type="alignOff" val="0.65"/>
              </dgm:constrLst>
            </dgm:if>
            <dgm:else name="Name10">
              <dgm:alg type="hierRoot"/>
              <dgm:constrLst>
                <dgm:constr type="alignOff"/>
                <dgm:constr type="bendDist" for="des" ptType="parTrans" refType="sp" fact="0.5"/>
              </dgm:constrLst>
            </dgm:else>
          </dgm:choose>
          <dgm:shape xmlns:r="http://schemas.openxmlformats.org/officeDocument/2006/relationships" r:blip="">
            <dgm:adjLst/>
          </dgm:shape>
          <dgm:presOf/>
          <dgm:layoutNode name="rootComposite1">
            <dgm:alg type="composite"/>
            <dgm:shape xmlns:r="http://schemas.openxmlformats.org/officeDocument/2006/relationships" r:blip="">
              <dgm:adjLst/>
            </dgm:shape>
            <dgm:presOf axis="self" ptType="node" cnt="1"/>
            <dgm:choose name="Name11">
              <dgm:if name="Name12" func="var" arg="hierBranch" op="equ" val="init">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3" func="var" arg="hierBranch" op="equ" val="l">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if name="Name14" func="var" arg="hierBranch" op="equ" val="r">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if>
              <dgm:else name="Name15">
                <dgm:constrLst>
                  <dgm:constr type="l" for="ch" forName="rootText1"/>
                  <dgm:constr type="t" for="ch" forName="rootText1" refType="h" fact="0.18"/>
                  <dgm:constr type="w" for="ch" forName="rootText1" refType="w"/>
                  <dgm:constr type="h" for="ch" forName="rootText1" refType="h" fact="0.64"/>
                  <dgm:constr type="l" for="ch" forName="topArc1" refType="w" fact="0.25"/>
                  <dgm:constr type="t" for="ch" forName="topArc1"/>
                  <dgm:constr type="w" for="ch" forName="topArc1" refType="h" refFor="ch" refForName="topArc1"/>
                  <dgm:constr type="h" for="ch" forName="topArc1" refType="h"/>
                  <dgm:constr type="l" for="ch" forName="bottomArc1" refType="w" fact="0.25"/>
                  <dgm:constr type="t" for="ch" forName="bottomArc1"/>
                  <dgm:constr type="w" for="ch" forName="bottomArc1" refType="h" refFor="ch" refForName="bottomArc1"/>
                  <dgm:constr type="h" for="ch" forName="bottomArc1" refType="h"/>
                  <dgm:constr type="ctrX" for="ch" forName="topConnNode1" refType="w" fact="0.5"/>
                  <dgm:constr type="t" for="ch" forName="topConnNode1"/>
                  <dgm:constr type="w" for="ch" forName="topConnNode1" refType="h" fact="0.76"/>
                  <dgm:constr type="b" for="ch" forName="topConnNode1" refType="t" refFor="ch" refForName="rootText1"/>
                </dgm:constrLst>
              </dgm:else>
            </dgm:choose>
            <dgm:layoutNode name="rootText1"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1" styleLbl="parChTrans1D1" moveWith="rootText1">
              <dgm:alg type="sp"/>
              <dgm:shape xmlns:r="http://schemas.openxmlformats.org/officeDocument/2006/relationships" type="arc" r:blip="" zOrderOff="-2">
                <dgm:adjLst>
                  <dgm:adj idx="1" val="-140"/>
                  <dgm:adj idx="2" val="-40"/>
                </dgm:adjLst>
              </dgm:shape>
              <dgm:presOf/>
            </dgm:layoutNode>
            <dgm:layoutNode name="bottomArc1" styleLbl="parChTrans1D1" moveWith="rootText1">
              <dgm:alg type="sp"/>
              <dgm:shape xmlns:r="http://schemas.openxmlformats.org/officeDocument/2006/relationships" type="arc" r:blip="" zOrderOff="-2">
                <dgm:adjLst>
                  <dgm:adj idx="1" val="40"/>
                  <dgm:adj idx="2" val="140"/>
                </dgm:adjLst>
              </dgm:shape>
              <dgm:presOf/>
            </dgm:layoutNode>
            <dgm:layoutNode name="topConnNode1" moveWith="rootText1">
              <dgm:alg type="sp"/>
              <dgm:shape xmlns:r="http://schemas.openxmlformats.org/officeDocument/2006/relationships" type="rect" r:blip="" hideGeom="1">
                <dgm:adjLst/>
              </dgm:shape>
              <dgm:presOf axis="self" ptType="node" cnt="1"/>
            </dgm:layoutNode>
          </dgm:layoutNode>
          <dgm:layoutNode name="hierChild2">
            <dgm:choose name="Name16">
              <dgm:if name="Name17" func="var" arg="hierBranch" op="equ" val="l">
                <dgm:alg type="hierChild">
                  <dgm:param type="chAlign" val="r"/>
                  <dgm:param type="linDir" val="fromT"/>
                </dgm:alg>
              </dgm:if>
              <dgm:if name="Name18" func="var" arg="hierBranch" op="equ" val="r">
                <dgm:alg type="hierChild">
                  <dgm:param type="chAlign" val="l"/>
                  <dgm:param type="linDir" val="fromT"/>
                </dgm:alg>
              </dgm:if>
              <dgm:if name="Name19" func="var" arg="hierBranch" op="equ" val="hang">
                <dgm:choose name="Name20">
                  <dgm:if name="Name21" func="var" arg="dir" op="equ" val="norm">
                    <dgm:alg type="hierChild">
                      <dgm:param type="chAlign" val="l"/>
                      <dgm:param type="linDir" val="fromL"/>
                      <dgm:param type="secChAlign" val="t"/>
                      <dgm:param type="secLinDir" val="fromT"/>
                    </dgm:alg>
                  </dgm:if>
                  <dgm:else name="Name22">
                    <dgm:alg type="hierChild">
                      <dgm:param type="chAlign" val="l"/>
                      <dgm:param type="linDir" val="fromR"/>
                      <dgm:param type="secChAlign" val="t"/>
                      <dgm:param type="secLinDir" val="fromT"/>
                    </dgm:alg>
                  </dgm:else>
                </dgm:choose>
              </dgm:if>
              <dgm:else name="Name23">
                <dgm:choose name="Name24">
                  <dgm:if name="Name25" func="var" arg="dir" op="equ" val="norm">
                    <dgm:alg type="hierChild"/>
                  </dgm:if>
                  <dgm:else name="Name26">
                    <dgm:alg type="hierChild">
                      <dgm:param type="linDir" val="fromR"/>
                    </dgm:alg>
                  </dgm:else>
                </dgm:choose>
              </dgm:else>
            </dgm:choose>
            <dgm:shape xmlns:r="http://schemas.openxmlformats.org/officeDocument/2006/relationships" r:blip="">
              <dgm:adjLst/>
            </dgm:shape>
            <dgm:presOf/>
            <dgm:forEach name="rep2a" axis="ch" ptType="nonAsst">
              <dgm:forEach name="Name27" axis="precedSib" ptType="parTrans" st="-1" cnt="1">
                <dgm:layoutNode name="Name28">
                  <dgm:choose name="Name29">
                    <dgm:if name="Name30" func="var" arg="hierBranch" op="equ" val="std">
                      <dgm:choose name="Name31">
                        <dgm:if name="Name32"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33"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34">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if name="Name35" func="var" arg="hierBranch" op="equ" val="init">
                      <dgm:choose name="Name36">
                        <dgm:if name="Name37" axis="self" func="depth" op="lte" val="2">
                          <dgm:choose name="Name38">
                            <dgm:if name="Name39"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40"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41">
                              <dgm:alg type="conn">
                                <dgm:param type="connRout" val="bend"/>
                                <dgm:param type="dim" val="1D"/>
                                <dgm:param type="endSty" val="noArr"/>
                                <dgm:param type="begPts" val="bCtr"/>
                                <dgm:param type="endPts" val="tCtr"/>
                                <dgm:param type="bendPt" val="end"/>
                                <dgm:param type="srcNode" val="bottomArc2"/>
                                <dgm:param type="dstNode" val="topArc2"/>
                              </dgm:alg>
                            </dgm:else>
                          </dgm:choose>
                        </dgm:if>
                        <dgm:else name="Name42">
                          <dgm:choose name="Name43">
                            <dgm:if name="Name44" axis="par des" func="maxDepth" op="lte" val="1">
                              <dgm:choose name="Name45">
                                <dgm:if name="Name4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4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48">
                                  <dgm:alg type="conn">
                                    <dgm:param type="connRout" val="bend"/>
                                    <dgm:param type="dim" val="1D"/>
                                    <dgm:param type="endSty" val="noArr"/>
                                    <dgm:param type="begPts" val="bCtr"/>
                                    <dgm:param type="endPts" val="bL bR"/>
                                    <dgm:param type="srcNode" val="bottomArc2"/>
                                    <dgm:param type="dstNode" val="topConnNode2"/>
                                  </dgm:alg>
                                </dgm:else>
                              </dgm:choose>
                            </dgm:if>
                            <dgm:else name="Name49">
                              <dgm:choose name="Name50">
                                <dgm:if name="Name51" axis="self" func="depth" op="lte" val="2">
                                  <dgm:alg type="conn">
                                    <dgm:param type="connRout" val="bend"/>
                                    <dgm:param type="dim" val="1D"/>
                                    <dgm:param type="endSty" val="noArr"/>
                                    <dgm:param type="begPts" val="bCtr"/>
                                    <dgm:param type="endPts" val="tCtr"/>
                                    <dgm:param type="bendPt" val="end"/>
                                    <dgm:param type="srcNode" val="bottomArc1"/>
                                    <dgm:param type="dstNode" val="topArc2"/>
                                  </dgm:alg>
                                </dgm:if>
                                <dgm:if name="Name52" axis="par" ptType="asst" func="cnt" op="equ" val="1">
                                  <dgm:alg type="conn">
                                    <dgm:param type="connRout" val="bend"/>
                                    <dgm:param type="dim" val="1D"/>
                                    <dgm:param type="endSty" val="noArr"/>
                                    <dgm:param type="begPts" val="bCtr"/>
                                    <dgm:param type="endPts" val="tCtr"/>
                                    <dgm:param type="bendPt" val="end"/>
                                    <dgm:param type="srcNode" val="bottomArc3"/>
                                    <dgm:param type="dstNode" val="topArc2"/>
                                  </dgm:alg>
                                </dgm:if>
                                <dgm:else name="Name53">
                                  <dgm:alg type="conn">
                                    <dgm:param type="connRout" val="bend"/>
                                    <dgm:param type="dim" val="1D"/>
                                    <dgm:param type="endSty" val="noArr"/>
                                    <dgm:param type="begPts" val="bCtr"/>
                                    <dgm:param type="endPts" val="tCtr"/>
                                    <dgm:param type="bendPt" val="end"/>
                                    <dgm:param type="srcNode" val="bottomArc2"/>
                                    <dgm:param type="dstNode" val="topArc2"/>
                                  </dgm:alg>
                                </dgm:else>
                              </dgm:choose>
                            </dgm:else>
                          </dgm:choose>
                        </dgm:else>
                      </dgm:choose>
                    </dgm:if>
                    <dgm:else name="Name54">
                      <dgm:choose name="Name55">
                        <dgm:if name="Name56" axis="self" func="depth" op="lte" val="2">
                          <dgm:alg type="conn">
                            <dgm:param type="connRout" val="bend"/>
                            <dgm:param type="dim" val="1D"/>
                            <dgm:param type="endSty" val="noArr"/>
                            <dgm:param type="begPts" val="bCtr"/>
                            <dgm:param type="endPts" val="bL bR"/>
                            <dgm:param type="srcNode" val="bottomArc1"/>
                            <dgm:param type="dstNode" val="topConnNode2"/>
                          </dgm:alg>
                        </dgm:if>
                        <dgm:if name="Name57" axis="par" ptType="asst" func="cnt" op="equ" val="1">
                          <dgm:alg type="conn">
                            <dgm:param type="connRout" val="bend"/>
                            <dgm:param type="dim" val="1D"/>
                            <dgm:param type="endSty" val="noArr"/>
                            <dgm:param type="begPts" val="bCtr"/>
                            <dgm:param type="endPts" val="bL bR"/>
                            <dgm:param type="srcNode" val="bottomArc3"/>
                            <dgm:param type="dstNode" val="topConnNode2"/>
                          </dgm:alg>
                        </dgm:if>
                        <dgm:else name="Name58">
                          <dgm:alg type="conn">
                            <dgm:param type="connRout" val="bend"/>
                            <dgm:param type="dim" val="1D"/>
                            <dgm:param type="endSty" val="noArr"/>
                            <dgm:param type="begPts" val="bCtr"/>
                            <dgm:param type="endPts" val="bL bR"/>
                            <dgm:param type="srcNode" val="bottomArc2"/>
                            <dgm:param type="dstNode" val="topConnNode2"/>
                          </dgm:alg>
                        </dgm:else>
                      </dgm:choose>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2">
                <dgm:varLst>
                  <dgm:hierBranch val="init"/>
                </dgm:varLst>
                <dgm:choose name="Name59">
                  <dgm:if name="Name60" func="var" arg="hierBranch" op="equ" val="l">
                    <dgm:alg type="hierRoot">
                      <dgm:param type="hierAlign" val="tR"/>
                    </dgm:alg>
                    <dgm:shape xmlns:r="http://schemas.openxmlformats.org/officeDocument/2006/relationships" r:blip="">
                      <dgm:adjLst/>
                    </dgm:shape>
                    <dgm:presOf/>
                    <dgm:constrLst>
                      <dgm:constr type="alignOff" val="0.65"/>
                    </dgm:constrLst>
                  </dgm:if>
                  <dgm:if name="Name61" func="var" arg="hierBranch" op="equ" val="r">
                    <dgm:alg type="hierRoot">
                      <dgm:param type="hierAlign" val="tL"/>
                    </dgm:alg>
                    <dgm:shape xmlns:r="http://schemas.openxmlformats.org/officeDocument/2006/relationships" r:blip="">
                      <dgm:adjLst/>
                    </dgm:shape>
                    <dgm:presOf/>
                    <dgm:constrLst>
                      <dgm:constr type="alignOff" val="0.65"/>
                    </dgm:constrLst>
                  </dgm:if>
                  <dgm:if name="Name62"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3" func="var" arg="hierBranch" op="equ" val="init">
                    <dgm:choose name="Name64">
                      <dgm:if name="Name65" axis="des" func="maxDepth" op="lte" val="1">
                        <dgm:alg type="hierRoot">
                          <dgm:param type="hierAlign" val="tL"/>
                        </dgm:alg>
                        <dgm:shape xmlns:r="http://schemas.openxmlformats.org/officeDocument/2006/relationships" r:blip="">
                          <dgm:adjLst/>
                        </dgm:shape>
                        <dgm:presOf/>
                        <dgm:constrLst>
                          <dgm:constr type="alignOff" val="0.65"/>
                        </dgm:constrLst>
                      </dgm:if>
                      <dgm:else name="Name6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67">
                    <dgm:alg type="hierRoot"/>
                    <dgm:shape xmlns:r="http://schemas.openxmlformats.org/officeDocument/2006/relationships" r:blip="">
                      <dgm:adjLst/>
                    </dgm:shape>
                    <dgm:presOf/>
                    <dgm:constrLst>
                      <dgm:constr type="alignOff" val="0.65"/>
                    </dgm:constrLst>
                  </dgm:else>
                </dgm:choose>
                <dgm:layoutNode name="rootComposite2">
                  <dgm:alg type="composite"/>
                  <dgm:shape xmlns:r="http://schemas.openxmlformats.org/officeDocument/2006/relationships" r:blip="">
                    <dgm:adjLst/>
                  </dgm:shape>
                  <dgm:presOf axis="self" ptType="node" cnt="1"/>
                  <dgm:choose name="Name68">
                    <dgm:if name="Name69" func="var" arg="hierBranch" op="equ" val="init">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0" func="var" arg="hierBranch" op="equ" val="l">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if name="Name71" func="var" arg="hierBranch" op="equ" val="r">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if>
                    <dgm:else name="Name72">
                      <dgm:constrLst>
                        <dgm:constr type="l" for="ch" forName="rootText2"/>
                        <dgm:constr type="t" for="ch" forName="rootText2" refType="h" fact="0.18"/>
                        <dgm:constr type="w" for="ch" forName="rootText2" refType="w"/>
                        <dgm:constr type="h" for="ch" forName="rootText2" refType="h" fact="0.64"/>
                        <dgm:constr type="l" for="ch" forName="topArc2" refType="w" fact="0.25"/>
                        <dgm:constr type="t" for="ch" forName="topArc2"/>
                        <dgm:constr type="w" for="ch" forName="topArc2" refType="h" refFor="ch" refForName="topArc2"/>
                        <dgm:constr type="h" for="ch" forName="topArc2" refType="h"/>
                        <dgm:constr type="l" for="ch" forName="bottomArc2" refType="w" fact="0.25"/>
                        <dgm:constr type="t" for="ch" forName="bottomArc2"/>
                        <dgm:constr type="w" for="ch" forName="bottomArc2" refType="h" refFor="ch" refForName="bottomArc2"/>
                        <dgm:constr type="h" for="ch" forName="bottomArc2" refType="h"/>
                        <dgm:constr type="ctrX" for="ch" forName="topConnNode2" refType="w" fact="0.5"/>
                        <dgm:constr type="t" for="ch" forName="topConnNode2"/>
                        <dgm:constr type="w" for="ch" forName="topConnNode2" refType="h" fact="0.76"/>
                        <dgm:constr type="b" for="ch" forName="topConnNode2" refType="t" refFor="ch" refForName="rootText2"/>
                      </dgm:constrLst>
                    </dgm:else>
                  </dgm:choose>
                  <dgm:layoutNode name="rootText2"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2" styleLbl="parChTrans1D1" moveWith="rootText2">
                    <dgm:alg type="sp"/>
                    <dgm:shape xmlns:r="http://schemas.openxmlformats.org/officeDocument/2006/relationships" type="arc" r:blip="" zOrderOff="-2">
                      <dgm:adjLst>
                        <dgm:adj idx="1" val="-140"/>
                        <dgm:adj idx="2" val="-40"/>
                      </dgm:adjLst>
                    </dgm:shape>
                    <dgm:presOf/>
                  </dgm:layoutNode>
                  <dgm:layoutNode name="bottomArc2" styleLbl="parChTrans1D1" moveWith="rootText2">
                    <dgm:alg type="sp"/>
                    <dgm:shape xmlns:r="http://schemas.openxmlformats.org/officeDocument/2006/relationships" type="arc" r:blip="" zOrderOff="-2">
                      <dgm:adjLst>
                        <dgm:adj idx="1" val="40"/>
                        <dgm:adj idx="2" val="140"/>
                      </dgm:adjLst>
                    </dgm:shape>
                    <dgm:presOf/>
                  </dgm:layoutNode>
                  <dgm:layoutNode name="topConnNode2" moveWith="rootText2">
                    <dgm:alg type="sp"/>
                    <dgm:shape xmlns:r="http://schemas.openxmlformats.org/officeDocument/2006/relationships" type="rect" r:blip="" hideGeom="1">
                      <dgm:adjLst/>
                    </dgm:shape>
                    <dgm:presOf axis="self" ptType="node" cnt="1"/>
                  </dgm:layoutNode>
                </dgm:layoutNode>
                <dgm:layoutNode name="hierChild4">
                  <dgm:choose name="Name73">
                    <dgm:if name="Name74" func="var" arg="hierBranch" op="equ" val="l">
                      <dgm:alg type="hierChild">
                        <dgm:param type="chAlign" val="r"/>
                        <dgm:param type="linDir" val="fromT"/>
                      </dgm:alg>
                    </dgm:if>
                    <dgm:if name="Name75" func="var" arg="hierBranch" op="equ" val="r">
                      <dgm:alg type="hierChild">
                        <dgm:param type="chAlign" val="l"/>
                        <dgm:param type="linDir" val="fromT"/>
                      </dgm:alg>
                    </dgm:if>
                    <dgm:if name="Name76" func="var" arg="hierBranch" op="equ" val="hang">
                      <dgm:choose name="Name77">
                        <dgm:if name="Name78" func="var" arg="dir" op="equ" val="norm">
                          <dgm:alg type="hierChild">
                            <dgm:param type="chAlign" val="l"/>
                            <dgm:param type="linDir" val="fromL"/>
                            <dgm:param type="secChAlign" val="t"/>
                            <dgm:param type="secLinDir" val="fromT"/>
                          </dgm:alg>
                        </dgm:if>
                        <dgm:else name="Name79">
                          <dgm:alg type="hierChild">
                            <dgm:param type="chAlign" val="l"/>
                            <dgm:param type="linDir" val="fromR"/>
                            <dgm:param type="secChAlign" val="t"/>
                            <dgm:param type="secLinDir" val="fromT"/>
                          </dgm:alg>
                        </dgm:else>
                      </dgm:choose>
                    </dgm:if>
                    <dgm:if name="Name80" func="var" arg="hierBranch" op="equ" val="std">
                      <dgm:choose name="Name81">
                        <dgm:if name="Name82" func="var" arg="dir" op="equ" val="norm">
                          <dgm:alg type="hierChild"/>
                        </dgm:if>
                        <dgm:else name="Name83">
                          <dgm:alg type="hierChild">
                            <dgm:param type="linDir" val="fromR"/>
                          </dgm:alg>
                        </dgm:else>
                      </dgm:choose>
                    </dgm:if>
                    <dgm:if name="Name84" func="var" arg="hierBranch" op="equ" val="init">
                      <dgm:choose name="Name85">
                        <dgm:if name="Name86" axis="des" func="maxDepth" op="lte" val="1">
                          <dgm:alg type="hierChild">
                            <dgm:param type="chAlign" val="l"/>
                            <dgm:param type="linDir" val="fromT"/>
                          </dgm:alg>
                        </dgm:if>
                        <dgm:else name="Name87">
                          <dgm:choose name="Name88">
                            <dgm:if name="Name89" func="var" arg="dir" op="equ" val="norm">
                              <dgm:alg type="hierChild"/>
                            </dgm:if>
                            <dgm:else name="Name90">
                              <dgm:alg type="hierChild">
                                <dgm:param type="linDir" val="fromR"/>
                              </dgm:alg>
                            </dgm:else>
                          </dgm:choose>
                        </dgm:else>
                      </dgm:choose>
                    </dgm:if>
                    <dgm:else name="Name91"/>
                  </dgm:choose>
                  <dgm:shape xmlns:r="http://schemas.openxmlformats.org/officeDocument/2006/relationships" r:blip="">
                    <dgm:adjLst/>
                  </dgm:shape>
                  <dgm:presOf/>
                  <dgm:forEach name="Name92" ref="rep2a"/>
                </dgm:layoutNode>
                <dgm:layoutNode name="hierChild5">
                  <dgm:choose name="Name93">
                    <dgm:if name="Name94" func="var" arg="dir" op="equ" val="norm">
                      <dgm:alg type="hierChild">
                        <dgm:param type="chAlign" val="l"/>
                        <dgm:param type="linDir" val="fromL"/>
                        <dgm:param type="secChAlign" val="t"/>
                        <dgm:param type="secLinDir" val="fromT"/>
                      </dgm:alg>
                    </dgm:if>
                    <dgm:else name="Name95">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96" ref="rep2b"/>
                </dgm:layoutNode>
              </dgm:layoutNode>
            </dgm:forEach>
          </dgm:layoutNode>
          <dgm:layoutNode name="hierChild3">
            <dgm:choose name="Name97">
              <dgm:if name="Name98" func="var" arg="dir" op="equ" val="norm">
                <dgm:alg type="hierChild">
                  <dgm:param type="chAlign" val="l"/>
                  <dgm:param type="linDir" val="fromL"/>
                  <dgm:param type="secChAlign" val="t"/>
                  <dgm:param type="secLinDir" val="fromT"/>
                </dgm:alg>
              </dgm:if>
              <dgm:else name="Name99">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rep2b" axis="ch" ptType="asst">
              <dgm:forEach name="Name100" axis="precedSib" ptType="parTrans" st="-1" cnt="1">
                <dgm:layoutNode name="Name101">
                  <dgm:choose name="Name102">
                    <dgm:if name="Name103" axis="self" func="depth" op="lte" val="2">
                      <dgm:alg type="conn">
                        <dgm:param type="connRout" val="bend"/>
                        <dgm:param type="dim" val="1D"/>
                        <dgm:param type="endSty" val="noArr"/>
                        <dgm:param type="begPts" val="bCtr"/>
                        <dgm:param type="endPts" val="bL bR"/>
                        <dgm:param type="srcNode" val="bottomArc1"/>
                        <dgm:param type="dstNode" val="topConnNode3"/>
                      </dgm:alg>
                    </dgm:if>
                    <dgm:if name="Name104" axis="par" ptType="asst" func="cnt" op="equ" val="1">
                      <dgm:alg type="conn">
                        <dgm:param type="connRout" val="bend"/>
                        <dgm:param type="dim" val="1D"/>
                        <dgm:param type="endSty" val="noArr"/>
                        <dgm:param type="begPts" val="bCtr"/>
                        <dgm:param type="endPts" val="bL bR"/>
                        <dgm:param type="srcNode" val="bottomArc3"/>
                        <dgm:param type="dstNode" val="topConnNode3"/>
                      </dgm:alg>
                    </dgm:if>
                    <dgm:else name="Name105">
                      <dgm:alg type="conn">
                        <dgm:param type="connRout" val="bend"/>
                        <dgm:param type="dim" val="1D"/>
                        <dgm:param type="endSty" val="noArr"/>
                        <dgm:param type="begPts" val="bCtr"/>
                        <dgm:param type="endPts" val="bL bR"/>
                        <dgm:param type="srcNode" val="bottomArc2"/>
                        <dgm:param type="dstNode" val="topConnNode3"/>
                      </dgm:alg>
                    </dgm:else>
                  </dgm:choose>
                  <dgm:shape xmlns:r="http://schemas.openxmlformats.org/officeDocument/2006/relationships" type="conn" r:blip="" zOrderOff="-99999">
                    <dgm:adjLst/>
                  </dgm:shape>
                  <dgm:presOf axis="self"/>
                  <dgm:constrLst>
                    <dgm:constr type="begPad"/>
                    <dgm:constr type="endPad"/>
                  </dgm:constrLst>
                </dgm:layoutNode>
              </dgm:forEach>
              <dgm:layoutNode name="hierRoot3">
                <dgm:varLst>
                  <dgm:hierBranch val="init"/>
                </dgm:varLst>
                <dgm:choose name="Name106">
                  <dgm:if name="Name107" func="var" arg="hierBranch" op="equ" val="l">
                    <dgm:alg type="hierRoot">
                      <dgm:param type="hierAlign" val="tR"/>
                    </dgm:alg>
                    <dgm:shape xmlns:r="http://schemas.openxmlformats.org/officeDocument/2006/relationships" r:blip="">
                      <dgm:adjLst/>
                    </dgm:shape>
                    <dgm:presOf/>
                    <dgm:constrLst>
                      <dgm:constr type="alignOff" val="0.65"/>
                    </dgm:constrLst>
                  </dgm:if>
                  <dgm:if name="Name108" func="var" arg="hierBranch" op="equ" val="r">
                    <dgm:alg type="hierRoot">
                      <dgm:param type="hierAlign" val="tL"/>
                    </dgm:alg>
                    <dgm:shape xmlns:r="http://schemas.openxmlformats.org/officeDocument/2006/relationships" r:blip="">
                      <dgm:adjLst/>
                    </dgm:shape>
                    <dgm:presOf/>
                    <dgm:constrLst>
                      <dgm:constr type="alignOff" val="0.65"/>
                    </dgm:constrLst>
                  </dgm:if>
                  <dgm:if name="Name109" func="var" arg="hierBranch" op="equ" val="hang">
                    <dgm:alg type="hierRoot"/>
                    <dgm:shape xmlns:r="http://schemas.openxmlformats.org/officeDocument/2006/relationships" r:blip="">
                      <dgm:adjLst/>
                    </dgm:shape>
                    <dgm:presOf/>
                    <dgm:constrLst>
                      <dgm:constr type="alignOff" val="0.65"/>
                    </dgm:constrLst>
                  </dgm:if>
                  <dgm:if name="Name110"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1" func="var" arg="hierBranch" op="equ" val="init">
                    <dgm:choose name="Name112">
                      <dgm:if name="Name113" axis="des" func="maxDepth" op="lte" val="1">
                        <dgm:alg type="hierRoot">
                          <dgm:param type="hierAlign" val="tL"/>
                        </dgm:alg>
                        <dgm:shape xmlns:r="http://schemas.openxmlformats.org/officeDocument/2006/relationships" r:blip="">
                          <dgm:adjLst/>
                        </dgm:shape>
                        <dgm:presOf/>
                        <dgm:constrLst>
                          <dgm:constr type="alignOff" val="0.65"/>
                        </dgm:constrLst>
                      </dgm:if>
                      <dgm:else name="Name114">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15"/>
                </dgm:choose>
                <dgm:layoutNode name="rootComposite3">
                  <dgm:alg type="composite"/>
                  <dgm:shape xmlns:r="http://schemas.openxmlformats.org/officeDocument/2006/relationships" r:blip="">
                    <dgm:adjLst/>
                  </dgm:shape>
                  <dgm:presOf axis="self" ptType="node" cnt="1"/>
                  <dgm:choose name="Name116">
                    <dgm:if name="Name117" func="var" arg="hierBranch" op="equ" val="init">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8" func="var" arg="hierBranch" op="equ" val="l">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if name="Name119" func="var" arg="hierBranch" op="equ" val="r">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if>
                    <dgm:else name="Name120">
                      <dgm:constrLst>
                        <dgm:constr type="l" for="ch" forName="rootText3"/>
                        <dgm:constr type="t" for="ch" forName="rootText3" refType="h" fact="0.18"/>
                        <dgm:constr type="w" for="ch" forName="rootText3" refType="w"/>
                        <dgm:constr type="h" for="ch" forName="rootText3" refType="h" fact="0.64"/>
                        <dgm:constr type="l" for="ch" forName="topArc3" refType="w" fact="0.25"/>
                        <dgm:constr type="t" for="ch" forName="topArc3"/>
                        <dgm:constr type="w" for="ch" forName="topArc3" refType="h" refFor="ch" refForName="topArc3"/>
                        <dgm:constr type="h" for="ch" forName="topArc3" refType="h"/>
                        <dgm:constr type="l" for="ch" forName="bottomArc3" refType="w" fact="0.25"/>
                        <dgm:constr type="t" for="ch" forName="bottomArc3"/>
                        <dgm:constr type="w" for="ch" forName="bottomArc3" refType="h" refFor="ch" refForName="bottomArc3"/>
                        <dgm:constr type="h" for="ch" forName="bottomArc3" refType="h"/>
                        <dgm:constr type="ctrX" for="ch" forName="topConnNode3" refType="w" fact="0.5"/>
                        <dgm:constr type="t" for="ch" forName="topConnNode3"/>
                        <dgm:constr type="w" for="ch" forName="topConnNode3" refType="h" fact="0.76"/>
                        <dgm:constr type="b" for="ch" forName="topConnNode3" refType="t" refFor="ch" refForName="rootText3"/>
                      </dgm:constrLst>
                    </dgm:else>
                  </dgm:choose>
                  <dgm:layoutNode name="rootText3" styleLbl="alignAcc1">
                    <dgm:varLst>
                      <dgm:chPref val="3"/>
                    </dgm:varLst>
                    <dgm:alg type="tx"/>
                    <dgm:shape xmlns:r="http://schemas.openxmlformats.org/officeDocument/2006/relationships" type="rect" r:blip="" hideGeom="1">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topArc3" styleLbl="parChTrans1D1" moveWith="rootText3">
                    <dgm:alg type="sp"/>
                    <dgm:shape xmlns:r="http://schemas.openxmlformats.org/officeDocument/2006/relationships" type="arc" r:blip="" zOrderOff="-2">
                      <dgm:adjLst>
                        <dgm:adj idx="1" val="-140"/>
                        <dgm:adj idx="2" val="-40"/>
                      </dgm:adjLst>
                    </dgm:shape>
                    <dgm:presOf/>
                  </dgm:layoutNode>
                  <dgm:layoutNode name="bottomArc3" styleLbl="parChTrans1D1" moveWith="rootText3">
                    <dgm:alg type="sp"/>
                    <dgm:shape xmlns:r="http://schemas.openxmlformats.org/officeDocument/2006/relationships" type="arc" r:blip="" zOrderOff="-2">
                      <dgm:adjLst>
                        <dgm:adj idx="1" val="40"/>
                        <dgm:adj idx="2" val="140"/>
                      </dgm:adjLst>
                    </dgm:shape>
                    <dgm:presOf/>
                  </dgm:layoutNode>
                  <dgm:layoutNode name="topConnNode3" moveWith="rootText3">
                    <dgm:alg type="sp"/>
                    <dgm:shape xmlns:r="http://schemas.openxmlformats.org/officeDocument/2006/relationships" type="rect" r:blip="" hideGeom="1">
                      <dgm:adjLst/>
                    </dgm:shape>
                    <dgm:presOf axis="self" ptType="node" cnt="1"/>
                  </dgm:layoutNode>
                </dgm:layoutNode>
                <dgm:layoutNode name="hierChild6">
                  <dgm:choose name="Name121">
                    <dgm:if name="Name122" func="var" arg="hierBranch" op="equ" val="l">
                      <dgm:alg type="hierChild">
                        <dgm:param type="chAlign" val="r"/>
                        <dgm:param type="linDir" val="fromT"/>
                      </dgm:alg>
                    </dgm:if>
                    <dgm:if name="Name123" func="var" arg="hierBranch" op="equ" val="r">
                      <dgm:alg type="hierChild">
                        <dgm:param type="chAlign" val="l"/>
                        <dgm:param type="linDir" val="fromT"/>
                      </dgm:alg>
                    </dgm:if>
                    <dgm:if name="Name124" func="var" arg="hierBranch" op="equ" val="hang">
                      <dgm:choose name="Name125">
                        <dgm:if name="Name126" func="var" arg="dir" op="equ" val="norm">
                          <dgm:alg type="hierChild">
                            <dgm:param type="chAlign" val="l"/>
                            <dgm:param type="linDir" val="fromL"/>
                            <dgm:param type="secChAlign" val="t"/>
                            <dgm:param type="secLinDir" val="fromT"/>
                          </dgm:alg>
                        </dgm:if>
                        <dgm:else name="Name127">
                          <dgm:alg type="hierChild">
                            <dgm:param type="chAlign" val="l"/>
                            <dgm:param type="linDir" val="fromR"/>
                            <dgm:param type="secChAlign" val="t"/>
                            <dgm:param type="secLinDir" val="fromT"/>
                          </dgm:alg>
                        </dgm:else>
                      </dgm:choose>
                    </dgm:if>
                    <dgm:if name="Name128" func="var" arg="hierBranch" op="equ" val="std">
                      <dgm:choose name="Name129">
                        <dgm:if name="Name130" func="var" arg="dir" op="equ" val="norm">
                          <dgm:alg type="hierChild"/>
                        </dgm:if>
                        <dgm:else name="Name131">
                          <dgm:alg type="hierChild">
                            <dgm:param type="linDir" val="fromR"/>
                          </dgm:alg>
                        </dgm:else>
                      </dgm:choose>
                    </dgm:if>
                    <dgm:if name="Name132" func="var" arg="hierBranch" op="equ" val="init">
                      <dgm:choose name="Name133">
                        <dgm:if name="Name134" axis="des" func="maxDepth" op="lte" val="1">
                          <dgm:alg type="hierChild">
                            <dgm:param type="chAlign" val="l"/>
                            <dgm:param type="linDir" val="fromT"/>
                          </dgm:alg>
                        </dgm:if>
                        <dgm:else name="Name135">
                          <dgm:alg type="hierChild"/>
                        </dgm:else>
                      </dgm:choose>
                    </dgm:if>
                    <dgm:else name="Name136"/>
                  </dgm:choose>
                  <dgm:shape xmlns:r="http://schemas.openxmlformats.org/officeDocument/2006/relationships" r:blip="">
                    <dgm:adjLst/>
                  </dgm:shape>
                  <dgm:presOf/>
                  <dgm:forEach name="Name137" ref="rep2a"/>
                </dgm:layoutNode>
                <dgm:layoutNode name="hierChild7">
                  <dgm:choose name="Name138">
                    <dgm:if name="Name139" func="var" arg="dir" op="equ" val="norm">
                      <dgm:alg type="hierChild">
                        <dgm:param type="chAlign" val="l"/>
                        <dgm:param type="linDir" val="fromL"/>
                        <dgm:param type="secChAlign" val="t"/>
                        <dgm:param type="secLinDir" val="fromT"/>
                      </dgm:alg>
                    </dgm:if>
                    <dgm:else name="Name140">
                      <dgm:alg type="hierChild">
                        <dgm:param type="chAlign" val="l"/>
                        <dgm:param type="linDir" val="fromR"/>
                        <dgm:param type="secChAlign" val="t"/>
                        <dgm:param type="secLinDir" val="fromT"/>
                      </dgm:alg>
                    </dgm:else>
                  </dgm:choose>
                  <dgm:shape xmlns:r="http://schemas.openxmlformats.org/officeDocument/2006/relationships" r:blip="">
                    <dgm:adjLst/>
                  </dgm:shape>
                  <dgm:presOf/>
                  <dgm:forEach name="Name141" ref="rep2b"/>
                </dgm:layoutNode>
              </dgm:layoutNode>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fr-BE"/>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7D5898BB-AB45-44C4-B117-D9A785329DCC}" type="datetimeFigureOut">
              <a:rPr lang="fr-BE" smtClean="0"/>
              <a:t>01-10-26</a:t>
            </a:fld>
            <a:endParaRPr lang="fr-BE"/>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fr-BE"/>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fr-BE"/>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FE0EC238-0A01-4B91-94C8-904CED26FF10}" type="slidenum">
              <a:rPr lang="fr-BE" smtClean="0"/>
              <a:t>‹N°›</a:t>
            </a:fld>
            <a:endParaRPr lang="fr-BE"/>
          </a:p>
        </p:txBody>
      </p:sp>
    </p:spTree>
    <p:extLst>
      <p:ext uri="{BB962C8B-B14F-4D97-AF65-F5344CB8AC3E}">
        <p14:creationId xmlns:p14="http://schemas.microsoft.com/office/powerpoint/2010/main" val="40151411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4837754-159D-B821-304E-F29C57160260}"/>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BE"/>
          </a:p>
        </p:txBody>
      </p:sp>
      <p:sp>
        <p:nvSpPr>
          <p:cNvPr id="3" name="Sous-titre 2">
            <a:extLst>
              <a:ext uri="{FF2B5EF4-FFF2-40B4-BE49-F238E27FC236}">
                <a16:creationId xmlns:a16="http://schemas.microsoft.com/office/drawing/2014/main" id="{DADB355B-02B8-526B-AD22-E9B643DF367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BE"/>
          </a:p>
        </p:txBody>
      </p:sp>
      <p:sp>
        <p:nvSpPr>
          <p:cNvPr id="4" name="Espace réservé de la date 3">
            <a:extLst>
              <a:ext uri="{FF2B5EF4-FFF2-40B4-BE49-F238E27FC236}">
                <a16:creationId xmlns:a16="http://schemas.microsoft.com/office/drawing/2014/main" id="{68B677BB-7626-C542-7DE7-C1BE3CC2172C}"/>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5" name="Espace réservé du pied de page 4">
            <a:extLst>
              <a:ext uri="{FF2B5EF4-FFF2-40B4-BE49-F238E27FC236}">
                <a16:creationId xmlns:a16="http://schemas.microsoft.com/office/drawing/2014/main" id="{F261D1CF-51F8-F198-FB8C-13965E5CFAE6}"/>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FA11284A-B5E5-F033-4CF5-7DCB7A23D3E5}"/>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7339055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8060B3A-BC00-E789-2609-7B83C0A57BF9}"/>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E51F6596-993B-363F-D518-324FB20D75BC}"/>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0FFAD907-3186-D111-6175-7DC99B0E4FD1}"/>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5" name="Espace réservé du pied de page 4">
            <a:extLst>
              <a:ext uri="{FF2B5EF4-FFF2-40B4-BE49-F238E27FC236}">
                <a16:creationId xmlns:a16="http://schemas.microsoft.com/office/drawing/2014/main" id="{908C6224-70BA-F667-CBA5-A8127F78A36E}"/>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488A6D13-A118-CB0D-25E7-2F376B69510B}"/>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8313141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D8AC807-F937-2E7F-7984-4A3B5CC553AB}"/>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BE"/>
          </a:p>
        </p:txBody>
      </p:sp>
      <p:sp>
        <p:nvSpPr>
          <p:cNvPr id="3" name="Espace réservé du texte 2">
            <a:extLst>
              <a:ext uri="{FF2B5EF4-FFF2-40B4-BE49-F238E27FC236}">
                <a16:creationId xmlns:a16="http://schemas.microsoft.com/office/drawing/2014/main" id="{B53714EB-1CAC-F1FB-2C82-9C77CB8A1C4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AC6240AB-F4B1-0B8D-D78E-8E38893E3113}"/>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5" name="Espace réservé du pied de page 4">
            <a:extLst>
              <a:ext uri="{FF2B5EF4-FFF2-40B4-BE49-F238E27FC236}">
                <a16:creationId xmlns:a16="http://schemas.microsoft.com/office/drawing/2014/main" id="{73E334C7-B858-13AF-6285-3DFB1E66D682}"/>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A7D944B-910E-BACE-3A1D-6652604CB5EA}"/>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3672187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9056D40-5ED0-0D30-BEDA-0BB9625B3C7E}"/>
              </a:ext>
            </a:extLst>
          </p:cNvPr>
          <p:cNvSpPr>
            <a:spLocks noGrp="1"/>
          </p:cNvSpPr>
          <p:nvPr>
            <p:ph type="title"/>
          </p:nvPr>
        </p:nvSpPr>
        <p:spPr/>
        <p:txBody>
          <a:bodyPr/>
          <a:lstStyle/>
          <a:p>
            <a:r>
              <a:rPr lang="fr-FR"/>
              <a:t>Modifiez le style du titre</a:t>
            </a:r>
            <a:endParaRPr lang="fr-BE"/>
          </a:p>
        </p:txBody>
      </p:sp>
      <p:sp>
        <p:nvSpPr>
          <p:cNvPr id="3" name="Espace réservé du contenu 2">
            <a:extLst>
              <a:ext uri="{FF2B5EF4-FFF2-40B4-BE49-F238E27FC236}">
                <a16:creationId xmlns:a16="http://schemas.microsoft.com/office/drawing/2014/main" id="{B5301D5A-E2D4-3B8A-C560-497DADEB39EE}"/>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contenu 3">
            <a:extLst>
              <a:ext uri="{FF2B5EF4-FFF2-40B4-BE49-F238E27FC236}">
                <a16:creationId xmlns:a16="http://schemas.microsoft.com/office/drawing/2014/main" id="{150B4659-081C-3E38-8008-E52D42A0278A}"/>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e la date 4">
            <a:extLst>
              <a:ext uri="{FF2B5EF4-FFF2-40B4-BE49-F238E27FC236}">
                <a16:creationId xmlns:a16="http://schemas.microsoft.com/office/drawing/2014/main" id="{EA7EECC7-1C5C-87B0-C9C0-8CC83F3EB0E2}"/>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6" name="Espace réservé du pied de page 5">
            <a:extLst>
              <a:ext uri="{FF2B5EF4-FFF2-40B4-BE49-F238E27FC236}">
                <a16:creationId xmlns:a16="http://schemas.microsoft.com/office/drawing/2014/main" id="{3749BCA3-54BF-1B08-0F45-B28B2989299D}"/>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381D4513-F827-4D79-D5FA-8EC5F59BBF57}"/>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2058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25A38E-B584-94C6-FDBB-AB8328FF59F1}"/>
              </a:ext>
            </a:extLst>
          </p:cNvPr>
          <p:cNvSpPr>
            <a:spLocks noGrp="1"/>
          </p:cNvSpPr>
          <p:nvPr>
            <p:ph type="title"/>
          </p:nvPr>
        </p:nvSpPr>
        <p:spPr>
          <a:xfrm>
            <a:off x="839788" y="365125"/>
            <a:ext cx="10515600" cy="1325563"/>
          </a:xfrm>
        </p:spPr>
        <p:txBody>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D3365EDC-90AC-90EF-6BB4-B70790CCF7B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0BB76C25-3A4B-9FD8-1EB6-3739A971BB3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5" name="Espace réservé du texte 4">
            <a:extLst>
              <a:ext uri="{FF2B5EF4-FFF2-40B4-BE49-F238E27FC236}">
                <a16:creationId xmlns:a16="http://schemas.microsoft.com/office/drawing/2014/main" id="{99D4222F-13D0-75E9-ADF5-14DE723765E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0221EC64-7770-C224-72B9-62B621B38C08}"/>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7" name="Espace réservé de la date 6">
            <a:extLst>
              <a:ext uri="{FF2B5EF4-FFF2-40B4-BE49-F238E27FC236}">
                <a16:creationId xmlns:a16="http://schemas.microsoft.com/office/drawing/2014/main" id="{BFAF57D4-AEB4-2132-6D1D-0D0960E3F334}"/>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8" name="Espace réservé du pied de page 7">
            <a:extLst>
              <a:ext uri="{FF2B5EF4-FFF2-40B4-BE49-F238E27FC236}">
                <a16:creationId xmlns:a16="http://schemas.microsoft.com/office/drawing/2014/main" id="{6E89C3CE-FD68-CCBE-DF5B-D585AA0A33E4}"/>
              </a:ext>
            </a:extLst>
          </p:cNvPr>
          <p:cNvSpPr>
            <a:spLocks noGrp="1"/>
          </p:cNvSpPr>
          <p:nvPr>
            <p:ph type="ftr" sz="quarter" idx="11"/>
          </p:nvPr>
        </p:nvSpPr>
        <p:spPr/>
        <p:txBody>
          <a:bodyPr/>
          <a:lstStyle/>
          <a:p>
            <a:endParaRPr lang="fr-BE"/>
          </a:p>
        </p:txBody>
      </p:sp>
      <p:sp>
        <p:nvSpPr>
          <p:cNvPr id="9" name="Espace réservé du numéro de diapositive 8">
            <a:extLst>
              <a:ext uri="{FF2B5EF4-FFF2-40B4-BE49-F238E27FC236}">
                <a16:creationId xmlns:a16="http://schemas.microsoft.com/office/drawing/2014/main" id="{F6CBC278-CB22-611A-A4B7-AEB047EEBAF8}"/>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08903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6479043-A994-5AC4-E1D3-2356465AB819}"/>
              </a:ext>
            </a:extLst>
          </p:cNvPr>
          <p:cNvSpPr>
            <a:spLocks noGrp="1"/>
          </p:cNvSpPr>
          <p:nvPr>
            <p:ph type="title"/>
          </p:nvPr>
        </p:nvSpPr>
        <p:spPr/>
        <p:txBody>
          <a:bodyPr/>
          <a:lstStyle/>
          <a:p>
            <a:r>
              <a:rPr lang="fr-FR"/>
              <a:t>Modifiez le style du titre</a:t>
            </a:r>
            <a:endParaRPr lang="fr-BE"/>
          </a:p>
        </p:txBody>
      </p:sp>
      <p:sp>
        <p:nvSpPr>
          <p:cNvPr id="3" name="Espace réservé de la date 2">
            <a:extLst>
              <a:ext uri="{FF2B5EF4-FFF2-40B4-BE49-F238E27FC236}">
                <a16:creationId xmlns:a16="http://schemas.microsoft.com/office/drawing/2014/main" id="{2EBB81A0-D9E7-7D07-A99C-A4B13EFC215D}"/>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4" name="Espace réservé du pied de page 3">
            <a:extLst>
              <a:ext uri="{FF2B5EF4-FFF2-40B4-BE49-F238E27FC236}">
                <a16:creationId xmlns:a16="http://schemas.microsoft.com/office/drawing/2014/main" id="{CCD163A5-57C2-8F24-74F7-30A891EF392C}"/>
              </a:ext>
            </a:extLst>
          </p:cNvPr>
          <p:cNvSpPr>
            <a:spLocks noGrp="1"/>
          </p:cNvSpPr>
          <p:nvPr>
            <p:ph type="ftr" sz="quarter" idx="11"/>
          </p:nvPr>
        </p:nvSpPr>
        <p:spPr/>
        <p:txBody>
          <a:bodyPr/>
          <a:lstStyle/>
          <a:p>
            <a:endParaRPr lang="fr-BE"/>
          </a:p>
        </p:txBody>
      </p:sp>
      <p:sp>
        <p:nvSpPr>
          <p:cNvPr id="5" name="Espace réservé du numéro de diapositive 4">
            <a:extLst>
              <a:ext uri="{FF2B5EF4-FFF2-40B4-BE49-F238E27FC236}">
                <a16:creationId xmlns:a16="http://schemas.microsoft.com/office/drawing/2014/main" id="{753E1203-7C83-6AD7-3424-84169442B05F}"/>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0845104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430680B2-0C46-C6C0-2F82-AE589D1FD1C1}"/>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3" name="Espace réservé du pied de page 2">
            <a:extLst>
              <a:ext uri="{FF2B5EF4-FFF2-40B4-BE49-F238E27FC236}">
                <a16:creationId xmlns:a16="http://schemas.microsoft.com/office/drawing/2014/main" id="{8FA05FB0-A9BF-0B2A-17D2-CC283B5551DD}"/>
              </a:ext>
            </a:extLst>
          </p:cNvPr>
          <p:cNvSpPr>
            <a:spLocks noGrp="1"/>
          </p:cNvSpPr>
          <p:nvPr>
            <p:ph type="ftr" sz="quarter" idx="11"/>
          </p:nvPr>
        </p:nvSpPr>
        <p:spPr/>
        <p:txBody>
          <a:bodyPr/>
          <a:lstStyle/>
          <a:p>
            <a:endParaRPr lang="fr-BE"/>
          </a:p>
        </p:txBody>
      </p:sp>
      <p:sp>
        <p:nvSpPr>
          <p:cNvPr id="4" name="Espace réservé du numéro de diapositive 3">
            <a:extLst>
              <a:ext uri="{FF2B5EF4-FFF2-40B4-BE49-F238E27FC236}">
                <a16:creationId xmlns:a16="http://schemas.microsoft.com/office/drawing/2014/main" id="{F5876B2A-A2B3-7B30-E9AA-14462A75FB69}"/>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16611530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F537B27-2644-714B-0BDC-531B76685F0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du contenu 2">
            <a:extLst>
              <a:ext uri="{FF2B5EF4-FFF2-40B4-BE49-F238E27FC236}">
                <a16:creationId xmlns:a16="http://schemas.microsoft.com/office/drawing/2014/main" id="{7CE1FD02-14C3-FE3D-81A7-DEC0007C4EC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u texte 3">
            <a:extLst>
              <a:ext uri="{FF2B5EF4-FFF2-40B4-BE49-F238E27FC236}">
                <a16:creationId xmlns:a16="http://schemas.microsoft.com/office/drawing/2014/main" id="{D041654D-6BFC-0DE8-5100-32723F5960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5E3FB54-4D30-30BF-C251-023E2AFFA361}"/>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6" name="Espace réservé du pied de page 5">
            <a:extLst>
              <a:ext uri="{FF2B5EF4-FFF2-40B4-BE49-F238E27FC236}">
                <a16:creationId xmlns:a16="http://schemas.microsoft.com/office/drawing/2014/main" id="{91D08BC6-A873-2235-EF4E-8D3369F2CED8}"/>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6520A431-2BEF-EECD-0379-7E0B01094DEE}"/>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20029062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93B7EE-3689-6DB4-7472-8AECEDAEA8D2}"/>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BE"/>
          </a:p>
        </p:txBody>
      </p:sp>
      <p:sp>
        <p:nvSpPr>
          <p:cNvPr id="3" name="Espace réservé pour une image  2">
            <a:extLst>
              <a:ext uri="{FF2B5EF4-FFF2-40B4-BE49-F238E27FC236}">
                <a16:creationId xmlns:a16="http://schemas.microsoft.com/office/drawing/2014/main" id="{05A18BA8-FF0D-6587-3D97-3CDBE926994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BE"/>
          </a:p>
        </p:txBody>
      </p:sp>
      <p:sp>
        <p:nvSpPr>
          <p:cNvPr id="4" name="Espace réservé du texte 3">
            <a:extLst>
              <a:ext uri="{FF2B5EF4-FFF2-40B4-BE49-F238E27FC236}">
                <a16:creationId xmlns:a16="http://schemas.microsoft.com/office/drawing/2014/main" id="{928EFABD-C973-8105-CB78-6171CFC6C0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105C6A94-CC72-185B-5527-87FB204D694C}"/>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6" name="Espace réservé du pied de page 5">
            <a:extLst>
              <a:ext uri="{FF2B5EF4-FFF2-40B4-BE49-F238E27FC236}">
                <a16:creationId xmlns:a16="http://schemas.microsoft.com/office/drawing/2014/main" id="{2757A500-C904-0CC7-859D-1B07E91D00CB}"/>
              </a:ext>
            </a:extLst>
          </p:cNvPr>
          <p:cNvSpPr>
            <a:spLocks noGrp="1"/>
          </p:cNvSpPr>
          <p:nvPr>
            <p:ph type="ftr" sz="quarter" idx="11"/>
          </p:nvPr>
        </p:nvSpPr>
        <p:spPr/>
        <p:txBody>
          <a:bodyPr/>
          <a:lstStyle/>
          <a:p>
            <a:endParaRPr lang="fr-BE"/>
          </a:p>
        </p:txBody>
      </p:sp>
      <p:sp>
        <p:nvSpPr>
          <p:cNvPr id="7" name="Espace réservé du numéro de diapositive 6">
            <a:extLst>
              <a:ext uri="{FF2B5EF4-FFF2-40B4-BE49-F238E27FC236}">
                <a16:creationId xmlns:a16="http://schemas.microsoft.com/office/drawing/2014/main" id="{48D388EC-9E63-58B6-874F-3946207170A1}"/>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7395915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9AAEF92-98F2-20C8-2403-BA70130B78ED}"/>
              </a:ext>
            </a:extLst>
          </p:cNvPr>
          <p:cNvSpPr>
            <a:spLocks noGrp="1"/>
          </p:cNvSpPr>
          <p:nvPr>
            <p:ph type="title"/>
          </p:nvPr>
        </p:nvSpPr>
        <p:spPr/>
        <p:txBody>
          <a:bodyPr/>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0C74FE89-3605-4A57-C73F-3F4764621F7D}"/>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769CC906-47DA-928E-5CD6-9691C158E78A}"/>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5" name="Espace réservé du pied de page 4">
            <a:extLst>
              <a:ext uri="{FF2B5EF4-FFF2-40B4-BE49-F238E27FC236}">
                <a16:creationId xmlns:a16="http://schemas.microsoft.com/office/drawing/2014/main" id="{5DED4D9D-F4AE-1F82-3017-C30DEF49D84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B13DA59F-BC23-A19E-86D1-91D1CF45CDB1}"/>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894716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30FFDBFD-C45D-C231-DEE1-1A49A2819390}"/>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BE"/>
          </a:p>
        </p:txBody>
      </p:sp>
      <p:sp>
        <p:nvSpPr>
          <p:cNvPr id="3" name="Espace réservé du texte vertical 2">
            <a:extLst>
              <a:ext uri="{FF2B5EF4-FFF2-40B4-BE49-F238E27FC236}">
                <a16:creationId xmlns:a16="http://schemas.microsoft.com/office/drawing/2014/main" id="{6AC0DF55-03EA-590A-A237-FFC9837251F4}"/>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5061EE47-C7AC-70ED-3340-B84870CE4EBF}"/>
              </a:ext>
            </a:extLst>
          </p:cNvPr>
          <p:cNvSpPr>
            <a:spLocks noGrp="1"/>
          </p:cNvSpPr>
          <p:nvPr>
            <p:ph type="dt" sz="half" idx="10"/>
          </p:nvPr>
        </p:nvSpPr>
        <p:spPr/>
        <p:txBody>
          <a:bodyPr/>
          <a:lstStyle/>
          <a:p>
            <a:fld id="{4D4DA9E4-8011-4FAF-AF3C-0DB7ED2F8B60}" type="datetimeFigureOut">
              <a:rPr lang="fr-BE" smtClean="0"/>
              <a:t>01-10-26</a:t>
            </a:fld>
            <a:endParaRPr lang="fr-BE"/>
          </a:p>
        </p:txBody>
      </p:sp>
      <p:sp>
        <p:nvSpPr>
          <p:cNvPr id="5" name="Espace réservé du pied de page 4">
            <a:extLst>
              <a:ext uri="{FF2B5EF4-FFF2-40B4-BE49-F238E27FC236}">
                <a16:creationId xmlns:a16="http://schemas.microsoft.com/office/drawing/2014/main" id="{A4958CB8-8BEF-EF6E-169F-DF8FF2AD9D29}"/>
              </a:ext>
            </a:extLst>
          </p:cNvPr>
          <p:cNvSpPr>
            <a:spLocks noGrp="1"/>
          </p:cNvSpPr>
          <p:nvPr>
            <p:ph type="ftr" sz="quarter" idx="11"/>
          </p:nvPr>
        </p:nvSpPr>
        <p:spPr/>
        <p:txBody>
          <a:bodyPr/>
          <a:lstStyle/>
          <a:p>
            <a:endParaRPr lang="fr-BE"/>
          </a:p>
        </p:txBody>
      </p:sp>
      <p:sp>
        <p:nvSpPr>
          <p:cNvPr id="6" name="Espace réservé du numéro de diapositive 5">
            <a:extLst>
              <a:ext uri="{FF2B5EF4-FFF2-40B4-BE49-F238E27FC236}">
                <a16:creationId xmlns:a16="http://schemas.microsoft.com/office/drawing/2014/main" id="{D375BDF6-40EE-8BD8-18C4-0B94788BA386}"/>
              </a:ext>
            </a:extLst>
          </p:cNvPr>
          <p:cNvSpPr>
            <a:spLocks noGrp="1"/>
          </p:cNvSpPr>
          <p:nvPr>
            <p:ph type="sldNum" sz="quarter" idx="12"/>
          </p:nvPr>
        </p:nvSpPr>
        <p:spPr/>
        <p:txBody>
          <a:bodyPr/>
          <a:lstStyle/>
          <a:p>
            <a:fld id="{C4568290-62E3-49A9-80FC-8AA481342A46}" type="slidenum">
              <a:rPr lang="fr-BE" smtClean="0"/>
              <a:t>‹N°›</a:t>
            </a:fld>
            <a:endParaRPr lang="fr-BE"/>
          </a:p>
        </p:txBody>
      </p:sp>
    </p:spTree>
    <p:extLst>
      <p:ext uri="{BB962C8B-B14F-4D97-AF65-F5344CB8AC3E}">
        <p14:creationId xmlns:p14="http://schemas.microsoft.com/office/powerpoint/2010/main" val="10892151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2E4D6713-F0B8-0F2A-A7DA-FF89F44D1E2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BE"/>
          </a:p>
        </p:txBody>
      </p:sp>
      <p:sp>
        <p:nvSpPr>
          <p:cNvPr id="3" name="Espace réservé du texte 2">
            <a:extLst>
              <a:ext uri="{FF2B5EF4-FFF2-40B4-BE49-F238E27FC236}">
                <a16:creationId xmlns:a16="http://schemas.microsoft.com/office/drawing/2014/main" id="{6F5B7D37-4363-87EE-1AD8-D4BDDE14C7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BE"/>
          </a:p>
        </p:txBody>
      </p:sp>
      <p:sp>
        <p:nvSpPr>
          <p:cNvPr id="4" name="Espace réservé de la date 3">
            <a:extLst>
              <a:ext uri="{FF2B5EF4-FFF2-40B4-BE49-F238E27FC236}">
                <a16:creationId xmlns:a16="http://schemas.microsoft.com/office/drawing/2014/main" id="{7E4F68FE-68D0-E7BC-37CC-0CACEFB33C6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D4DA9E4-8011-4FAF-AF3C-0DB7ED2F8B60}" type="datetimeFigureOut">
              <a:rPr lang="fr-BE" smtClean="0"/>
              <a:t>01-10-26</a:t>
            </a:fld>
            <a:endParaRPr lang="fr-BE"/>
          </a:p>
        </p:txBody>
      </p:sp>
      <p:sp>
        <p:nvSpPr>
          <p:cNvPr id="5" name="Espace réservé du pied de page 4">
            <a:extLst>
              <a:ext uri="{FF2B5EF4-FFF2-40B4-BE49-F238E27FC236}">
                <a16:creationId xmlns:a16="http://schemas.microsoft.com/office/drawing/2014/main" id="{0312D271-F734-116E-9534-455CEC6B1CC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Espace réservé du numéro de diapositive 5">
            <a:extLst>
              <a:ext uri="{FF2B5EF4-FFF2-40B4-BE49-F238E27FC236}">
                <a16:creationId xmlns:a16="http://schemas.microsoft.com/office/drawing/2014/main" id="{31CD38B3-A6C0-DFF4-8FB7-7CF5C82CC92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4568290-62E3-49A9-80FC-8AA481342A46}" type="slidenum">
              <a:rPr lang="fr-BE" smtClean="0"/>
              <a:t>‹N°›</a:t>
            </a:fld>
            <a:endParaRPr lang="fr-BE"/>
          </a:p>
        </p:txBody>
      </p:sp>
    </p:spTree>
    <p:extLst>
      <p:ext uri="{BB962C8B-B14F-4D97-AF65-F5344CB8AC3E}">
        <p14:creationId xmlns:p14="http://schemas.microsoft.com/office/powerpoint/2010/main" val="11042114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9.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Layout" Target="../slideLayouts/slideLayout2.xml"/><Relationship Id="rId5" Type="http://schemas.openxmlformats.org/officeDocument/2006/relationships/image" Target="../media/image12.sv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diagramLayout" Target="../diagrams/layout5.xml"/><Relationship Id="rId7" Type="http://schemas.openxmlformats.org/officeDocument/2006/relationships/image" Target="../media/image13.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10" Type="http://schemas.openxmlformats.org/officeDocument/2006/relationships/image" Target="../media/image16.png"/><Relationship Id="rId4" Type="http://schemas.openxmlformats.org/officeDocument/2006/relationships/diagramQuickStyle" Target="../diagrams/quickStyle5.xml"/><Relationship Id="rId9"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diagramLayout" Target="../diagrams/layout7.xml"/><Relationship Id="rId7" Type="http://schemas.openxmlformats.org/officeDocument/2006/relationships/image" Target="../media/image19.png"/><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10" Type="http://schemas.openxmlformats.org/officeDocument/2006/relationships/image" Target="../media/image22.svg"/><Relationship Id="rId4" Type="http://schemas.openxmlformats.org/officeDocument/2006/relationships/diagramQuickStyle" Target="../diagrams/quickStyle7.xml"/><Relationship Id="rId9" Type="http://schemas.openxmlformats.org/officeDocument/2006/relationships/image" Target="../media/image21.png"/></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ctrTitle"/>
          </p:nvPr>
        </p:nvSpPr>
        <p:spPr>
          <a:xfrm>
            <a:off x="5297762" y="640080"/>
            <a:ext cx="6251110" cy="3566160"/>
          </a:xfrm>
        </p:spPr>
        <p:txBody>
          <a:bodyPr anchor="b">
            <a:normAutofit/>
          </a:bodyPr>
          <a:lstStyle/>
          <a:p>
            <a:pPr algn="l"/>
            <a:r>
              <a:rPr lang="nl-BE" sz="5400" i="1" dirty="0"/>
              <a:t>Code pénal 2024– </a:t>
            </a:r>
            <a:r>
              <a:rPr lang="nl-BE" sz="5400" i="1"/>
              <a:t>LIVRE I</a:t>
            </a:r>
            <a:endParaRPr lang="nl-BE" sz="5400" i="1" dirty="0"/>
          </a:p>
        </p:txBody>
      </p:sp>
      <p:sp>
        <p:nvSpPr>
          <p:cNvPr id="3" name="Ondertitel 2"/>
          <p:cNvSpPr>
            <a:spLocks noGrp="1"/>
          </p:cNvSpPr>
          <p:nvPr>
            <p:ph type="subTitle" idx="1"/>
          </p:nvPr>
        </p:nvSpPr>
        <p:spPr>
          <a:xfrm>
            <a:off x="4977385" y="4856393"/>
            <a:ext cx="6891526" cy="1572768"/>
          </a:xfrm>
        </p:spPr>
        <p:txBody>
          <a:bodyPr>
            <a:normAutofit/>
          </a:bodyPr>
          <a:lstStyle/>
          <a:p>
            <a:pPr algn="l"/>
            <a:r>
              <a:rPr lang="nl-BE" sz="2800"/>
              <a:t>Damien </a:t>
            </a:r>
            <a:r>
              <a:rPr lang="nl-BE" sz="2800" dirty="0"/>
              <a:t>Vandermeersch </a:t>
            </a:r>
          </a:p>
          <a:p>
            <a:pPr algn="l"/>
            <a:r>
              <a:rPr lang="nl-BE" sz="2800" dirty="0" err="1"/>
              <a:t>Journée</a:t>
            </a:r>
            <a:r>
              <a:rPr lang="nl-BE" sz="2800" dirty="0"/>
              <a:t> Visiteurs de prison</a:t>
            </a:r>
          </a:p>
          <a:p>
            <a:pPr algn="l"/>
            <a:r>
              <a:rPr lang="nl-BE" sz="2800" dirty="0" err="1"/>
              <a:t>Questions</a:t>
            </a:r>
            <a:r>
              <a:rPr lang="nl-BE" sz="2800" dirty="0"/>
              <a:t> </a:t>
            </a:r>
            <a:r>
              <a:rPr lang="nl-BE" sz="2800" dirty="0" err="1"/>
              <a:t>choisies</a:t>
            </a:r>
            <a:r>
              <a:rPr lang="nl-BE" sz="2800" dirty="0"/>
              <a:t> </a:t>
            </a:r>
            <a:endParaRPr lang="nl-BE" sz="2000" dirty="0"/>
          </a:p>
        </p:txBody>
      </p:sp>
      <p:pic>
        <p:nvPicPr>
          <p:cNvPr id="6" name="Image 5">
            <a:extLst>
              <a:ext uri="{FF2B5EF4-FFF2-40B4-BE49-F238E27FC236}">
                <a16:creationId xmlns:a16="http://schemas.microsoft.com/office/drawing/2014/main" id="{C78AC4AE-4145-5E3F-B928-CE1587428665}"/>
              </a:ext>
            </a:extLst>
          </p:cNvPr>
          <p:cNvPicPr>
            <a:picLocks noChangeAspect="1"/>
          </p:cNvPicPr>
          <p:nvPr/>
        </p:nvPicPr>
        <p:blipFill>
          <a:blip r:embed="rId2" cstate="email">
            <a:extLst>
              <a:ext uri="{28A0092B-C50C-407E-A947-70E740481C1C}">
                <a14:useLocalDpi xmlns:a14="http://schemas.microsoft.com/office/drawing/2010/main"/>
              </a:ext>
            </a:extLst>
          </a:blip>
          <a:srcRect/>
          <a:stretch/>
        </p:blipFill>
        <p:spPr>
          <a:xfrm>
            <a:off x="125835" y="0"/>
            <a:ext cx="4016397"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p:spPr>
      </p:pic>
      <p:sp>
        <p:nvSpPr>
          <p:cNvPr id="1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Espace réservé du numéro de diapositive 4">
            <a:extLst>
              <a:ext uri="{FF2B5EF4-FFF2-40B4-BE49-F238E27FC236}">
                <a16:creationId xmlns:a16="http://schemas.microsoft.com/office/drawing/2014/main" id="{99D3B49B-0848-2170-682F-13829CC8993C}"/>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1</a:t>
            </a:fld>
            <a:endParaRPr lang="nl-BE"/>
          </a:p>
        </p:txBody>
      </p:sp>
    </p:spTree>
    <p:extLst>
      <p:ext uri="{BB962C8B-B14F-4D97-AF65-F5344CB8AC3E}">
        <p14:creationId xmlns:p14="http://schemas.microsoft.com/office/powerpoint/2010/main" val="202532038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371597" y="348865"/>
            <a:ext cx="10044023" cy="877729"/>
          </a:xfrm>
        </p:spPr>
        <p:txBody>
          <a:bodyPr anchor="ctr">
            <a:normAutofit fontScale="90000"/>
          </a:bodyPr>
          <a:lstStyle/>
          <a:p>
            <a:r>
              <a:rPr lang="fr-BE" sz="4000" dirty="0">
                <a:solidFill>
                  <a:srgbClr val="FFFFFF"/>
                </a:solidFill>
              </a:rPr>
              <a:t>Le nouveau Code pénal</a:t>
            </a:r>
            <a:br>
              <a:rPr lang="fr-BE" sz="2800" dirty="0">
                <a:solidFill>
                  <a:srgbClr val="FFFFFF"/>
                </a:solidFill>
              </a:rPr>
            </a:br>
            <a:endParaRPr lang="fr-BE" sz="2800" dirty="0">
              <a:solidFill>
                <a:srgbClr val="FFFFFF"/>
              </a:solidFill>
            </a:endParaRPr>
          </a:p>
        </p:txBody>
      </p:sp>
      <p:sp>
        <p:nvSpPr>
          <p:cNvPr id="4" name="Espace réservé du numéro de diapositive 3">
            <a:extLst>
              <a:ext uri="{FF2B5EF4-FFF2-40B4-BE49-F238E27FC236}">
                <a16:creationId xmlns:a16="http://schemas.microsoft.com/office/drawing/2014/main" id="{9D8B7A20-3FBF-7603-AAB7-756BA24C6B3F}"/>
              </a:ext>
            </a:extLst>
          </p:cNvPr>
          <p:cNvSpPr>
            <a:spLocks noGrp="1"/>
          </p:cNvSpPr>
          <p:nvPr>
            <p:ph type="sldNum" sz="quarter" idx="12"/>
          </p:nvPr>
        </p:nvSpPr>
        <p:spPr>
          <a:xfrm>
            <a:off x="11704320" y="6455664"/>
            <a:ext cx="448056" cy="365125"/>
          </a:xfrm>
        </p:spPr>
        <p:txBody>
          <a:bodyPr>
            <a:normAutofit/>
          </a:bodyPr>
          <a:lstStyle/>
          <a:p>
            <a:pPr>
              <a:spcAft>
                <a:spcPts val="600"/>
              </a:spcAft>
            </a:pPr>
            <a:fld id="{936F8E82-FA06-4262-BC24-5C54F77931AE}" type="slidenum">
              <a:rPr lang="nl-BE" sz="1100">
                <a:solidFill>
                  <a:schemeClr val="tx1">
                    <a:lumMod val="50000"/>
                    <a:lumOff val="50000"/>
                  </a:schemeClr>
                </a:solidFill>
              </a:rPr>
              <a:pPr>
                <a:spcAft>
                  <a:spcPts val="600"/>
                </a:spcAft>
              </a:pPr>
              <a:t>2</a:t>
            </a:fld>
            <a:endParaRPr lang="nl-BE" sz="1100">
              <a:solidFill>
                <a:schemeClr val="tx1">
                  <a:lumMod val="50000"/>
                  <a:lumOff val="50000"/>
                </a:schemeClr>
              </a:solidFill>
            </a:endParaRPr>
          </a:p>
        </p:txBody>
      </p:sp>
      <p:graphicFrame>
        <p:nvGraphicFramePr>
          <p:cNvPr id="6" name="Espace réservé du contenu 2">
            <a:extLst>
              <a:ext uri="{FF2B5EF4-FFF2-40B4-BE49-F238E27FC236}">
                <a16:creationId xmlns:a16="http://schemas.microsoft.com/office/drawing/2014/main" id="{CCEED240-7D29-3974-843B-1C870F151A58}"/>
              </a:ext>
            </a:extLst>
          </p:cNvPr>
          <p:cNvGraphicFramePr>
            <a:graphicFrameLocks noGrp="1"/>
          </p:cNvGraphicFramePr>
          <p:nvPr>
            <p:ph idx="1"/>
            <p:extLst>
              <p:ext uri="{D42A27DB-BD31-4B8C-83A1-F6EECF244321}">
                <p14:modId xmlns:p14="http://schemas.microsoft.com/office/powerpoint/2010/main" val="1547900420"/>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600951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p:cNvSpPr>
            <a:spLocks noGrp="1"/>
          </p:cNvSpPr>
          <p:nvPr>
            <p:ph type="title"/>
          </p:nvPr>
        </p:nvSpPr>
        <p:spPr>
          <a:xfrm>
            <a:off x="240816" y="0"/>
            <a:ext cx="7055380" cy="1400530"/>
          </a:xfrm>
        </p:spPr>
        <p:txBody>
          <a:bodyPr/>
          <a:lstStyle/>
          <a:p>
            <a:r>
              <a:rPr lang="nl-BE" dirty="0"/>
              <a:t>Principes</a:t>
            </a:r>
          </a:p>
        </p:txBody>
      </p:sp>
      <p:graphicFrame>
        <p:nvGraphicFramePr>
          <p:cNvPr id="5" name="Tijdelijke aanduiding voor inhoud 4"/>
          <p:cNvGraphicFramePr>
            <a:graphicFrameLocks noGrp="1"/>
          </p:cNvGraphicFramePr>
          <p:nvPr>
            <p:ph idx="1"/>
            <p:extLst>
              <p:ext uri="{D42A27DB-BD31-4B8C-83A1-F6EECF244321}">
                <p14:modId xmlns:p14="http://schemas.microsoft.com/office/powerpoint/2010/main" val="1199399914"/>
              </p:ext>
            </p:extLst>
          </p:nvPr>
        </p:nvGraphicFramePr>
        <p:xfrm>
          <a:off x="1295400" y="225425"/>
          <a:ext cx="9915525" cy="6496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4B783678-5AE4-ADA8-764E-A89BCF43F6A9}"/>
              </a:ext>
            </a:extLst>
          </p:cNvPr>
          <p:cNvSpPr>
            <a:spLocks noGrp="1"/>
          </p:cNvSpPr>
          <p:nvPr>
            <p:ph type="sldNum" sz="quarter" idx="12"/>
          </p:nvPr>
        </p:nvSpPr>
        <p:spPr/>
        <p:txBody>
          <a:bodyPr/>
          <a:lstStyle/>
          <a:p>
            <a:fld id="{936F8E82-FA06-4262-BC24-5C54F77931AE}" type="slidenum">
              <a:rPr lang="nl-BE" smtClean="0"/>
              <a:t>3</a:t>
            </a:fld>
            <a:endParaRPr lang="nl-BE"/>
          </a:p>
        </p:txBody>
      </p:sp>
    </p:spTree>
    <p:extLst>
      <p:ext uri="{BB962C8B-B14F-4D97-AF65-F5344CB8AC3E}">
        <p14:creationId xmlns:p14="http://schemas.microsoft.com/office/powerpoint/2010/main" val="25736010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Freeform: Shape 10">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686834" y="1153572"/>
            <a:ext cx="3200400" cy="4461163"/>
          </a:xfrm>
        </p:spPr>
        <p:txBody>
          <a:bodyPr>
            <a:normAutofit/>
          </a:bodyPr>
          <a:lstStyle/>
          <a:p>
            <a:r>
              <a:rPr lang="fr-BE" dirty="0">
                <a:solidFill>
                  <a:srgbClr val="FFFFFF"/>
                </a:solidFill>
              </a:rPr>
              <a:t>Livre </a:t>
            </a:r>
            <a:r>
              <a:rPr lang="fr-BE" dirty="0">
                <a:solidFill>
                  <a:schemeClr val="bg1"/>
                </a:solidFill>
              </a:rPr>
              <a:t>I</a:t>
            </a:r>
            <a:r>
              <a:rPr lang="fr-BE" sz="4400" baseline="30000" dirty="0">
                <a:solidFill>
                  <a:schemeClr val="bg1"/>
                </a:solidFill>
              </a:rPr>
              <a:t>er</a:t>
            </a:r>
            <a:br>
              <a:rPr lang="fr-BE" sz="4400" baseline="30000" dirty="0">
                <a:solidFill>
                  <a:schemeClr val="bg1"/>
                </a:solidFill>
              </a:rPr>
            </a:br>
            <a:br>
              <a:rPr lang="fr-BE" dirty="0">
                <a:solidFill>
                  <a:srgbClr val="FFFFFF"/>
                </a:solidFill>
              </a:rPr>
            </a:br>
            <a:r>
              <a:rPr lang="fr-BE" dirty="0">
                <a:solidFill>
                  <a:srgbClr val="FFFFFF"/>
                </a:solidFill>
              </a:rPr>
              <a:t>La nouvelle structure  </a:t>
            </a:r>
          </a:p>
        </p:txBody>
      </p:sp>
      <p:sp>
        <p:nvSpPr>
          <p:cNvPr id="13" name="Arc 12">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3704734" y="0"/>
            <a:ext cx="8333295" cy="6858000"/>
          </a:xfrm>
        </p:spPr>
        <p:txBody>
          <a:bodyPr anchor="ctr">
            <a:normAutofit fontScale="92500" lnSpcReduction="10000"/>
          </a:bodyPr>
          <a:lstStyle/>
          <a:p>
            <a:pPr marL="0" indent="0">
              <a:buNone/>
            </a:pPr>
            <a:r>
              <a:rPr lang="fr-BE" sz="1800" dirty="0"/>
              <a:t>Livre I</a:t>
            </a:r>
            <a:r>
              <a:rPr lang="fr-BE" sz="1800" baseline="30000" dirty="0"/>
              <a:t>er</a:t>
            </a:r>
            <a:r>
              <a:rPr lang="fr-BE" sz="1800" dirty="0"/>
              <a:t> Les dispositions du droit pénal général</a:t>
            </a:r>
          </a:p>
          <a:p>
            <a:pPr marL="0" indent="0">
              <a:buNone/>
            </a:pPr>
            <a:r>
              <a:rPr lang="fr-BE" sz="1800" dirty="0"/>
              <a:t>	Chapitre 1</a:t>
            </a:r>
            <a:r>
              <a:rPr lang="fr-BE" sz="1800" baseline="30000" dirty="0"/>
              <a:t>er</a:t>
            </a:r>
            <a:r>
              <a:rPr lang="fr-BE" sz="1800" dirty="0"/>
              <a:t> La loi pénale</a:t>
            </a:r>
          </a:p>
          <a:p>
            <a:pPr marL="0" indent="0">
              <a:buNone/>
            </a:pPr>
            <a:r>
              <a:rPr lang="fr-BE" sz="1800" dirty="0"/>
              <a:t>	Chapitre 2 L’infraction</a:t>
            </a:r>
          </a:p>
          <a:p>
            <a:pPr marL="0" indent="0">
              <a:buNone/>
            </a:pPr>
            <a:r>
              <a:rPr lang="fr-BE" sz="1800" dirty="0"/>
              <a:t>	Chapitre 3 L’auteur de l’infraction</a:t>
            </a:r>
          </a:p>
          <a:p>
            <a:pPr marL="0" indent="0">
              <a:buNone/>
            </a:pPr>
            <a:r>
              <a:rPr lang="fr-BE" sz="1800" dirty="0"/>
              <a:t>	Chapitre 4 Les peines</a:t>
            </a:r>
          </a:p>
          <a:p>
            <a:pPr marL="0" indent="0">
              <a:buNone/>
            </a:pPr>
            <a:r>
              <a:rPr lang="fr-BE" sz="1800" dirty="0"/>
              <a:t>		Section 1</a:t>
            </a:r>
            <a:r>
              <a:rPr lang="fr-BE" sz="1800" baseline="30000" dirty="0"/>
              <a:t>ère</a:t>
            </a:r>
            <a:r>
              <a:rPr lang="fr-BE" sz="1800" dirty="0"/>
              <a:t> Les généralités</a:t>
            </a:r>
          </a:p>
          <a:p>
            <a:pPr marL="0" indent="0">
              <a:buNone/>
            </a:pPr>
            <a:r>
              <a:rPr lang="fr-BE" sz="1800" dirty="0"/>
              <a:t>		Section 2 Les causes d’excuse</a:t>
            </a:r>
          </a:p>
          <a:p>
            <a:pPr marL="0" indent="0">
              <a:buNone/>
            </a:pPr>
            <a:r>
              <a:rPr lang="fr-BE" sz="1800" dirty="0"/>
              <a:t>		Section 3 Les peines applicables aux personnes physiques</a:t>
            </a:r>
          </a:p>
          <a:p>
            <a:pPr marL="0" indent="0">
              <a:buNone/>
            </a:pPr>
            <a:r>
              <a:rPr lang="fr-BE" sz="1800" dirty="0"/>
              <a:t>		Section 4 Les peines applicables aux personnes morales</a:t>
            </a:r>
          </a:p>
          <a:p>
            <a:pPr marL="0" indent="0">
              <a:buNone/>
            </a:pPr>
            <a:r>
              <a:rPr lang="fr-BE" sz="1800" dirty="0"/>
              <a:t>		Section 5 Les peines privatives de liberté</a:t>
            </a:r>
          </a:p>
          <a:p>
            <a:pPr marL="0" indent="0">
              <a:buNone/>
            </a:pPr>
            <a:r>
              <a:rPr lang="fr-BE" sz="1800" dirty="0"/>
              <a:t>		Section 6 Les peines restrictives de liberté</a:t>
            </a:r>
          </a:p>
          <a:p>
            <a:pPr marL="0" indent="0">
              <a:buNone/>
            </a:pPr>
            <a:r>
              <a:rPr lang="fr-BE" sz="1800" dirty="0"/>
              <a:t>		Section 7 La condamnation par déclaration de culpabilité</a:t>
            </a:r>
          </a:p>
          <a:p>
            <a:pPr marL="0" indent="0">
              <a:buNone/>
            </a:pPr>
            <a:r>
              <a:rPr lang="fr-BE" sz="1800" dirty="0"/>
              <a:t>		Section 8 Les peines patrimoniales</a:t>
            </a:r>
          </a:p>
          <a:p>
            <a:pPr marL="0" indent="0">
              <a:buNone/>
            </a:pPr>
            <a:r>
              <a:rPr lang="fr-BE" sz="1800" dirty="0"/>
              <a:t>		Section 9 Les peines spécifiques applicables aux personnes morales</a:t>
            </a:r>
          </a:p>
          <a:p>
            <a:pPr marL="0" indent="0">
              <a:buNone/>
            </a:pPr>
            <a:r>
              <a:rPr lang="fr-BE" sz="1800" dirty="0"/>
              <a:t>		Section 10 Les autres peines</a:t>
            </a:r>
          </a:p>
          <a:p>
            <a:pPr marL="0" indent="0">
              <a:buNone/>
            </a:pPr>
            <a:r>
              <a:rPr lang="fr-BE" sz="1800" dirty="0"/>
              <a:t>		Section 11 La fixation de la peine</a:t>
            </a:r>
          </a:p>
          <a:p>
            <a:pPr marL="0" indent="0">
              <a:buNone/>
            </a:pPr>
            <a:r>
              <a:rPr lang="fr-BE" sz="1800" dirty="0"/>
              <a:t>		Section 12 La suspension et le sursis</a:t>
            </a:r>
          </a:p>
          <a:p>
            <a:pPr marL="0" indent="0">
              <a:buNone/>
            </a:pPr>
            <a:r>
              <a:rPr lang="fr-BE" sz="1800" dirty="0"/>
              <a:t>	Chapitre 5 Les dispositions civiles et les mesures de sûreté</a:t>
            </a:r>
          </a:p>
          <a:p>
            <a:pPr marL="0" indent="0">
              <a:buNone/>
            </a:pPr>
            <a:r>
              <a:rPr lang="fr-BE" sz="1800" dirty="0"/>
              <a:t>	Chapitre 6 L’extinction et la prescription des peines et des condamnations civiles</a:t>
            </a:r>
          </a:p>
          <a:p>
            <a:pPr marL="0" indent="0">
              <a:buNone/>
            </a:pPr>
            <a:r>
              <a:rPr lang="fr-BE" sz="1800" dirty="0"/>
              <a:t>	Chapitre 7 Les dispositions diverses</a:t>
            </a: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541564" y="6356350"/>
            <a:ext cx="1812235" cy="365125"/>
          </a:xfrm>
        </p:spPr>
        <p:txBody>
          <a:bodyPr>
            <a:normAutofit/>
          </a:bodyPr>
          <a:lstStyle/>
          <a:p>
            <a:pPr>
              <a:spcAft>
                <a:spcPts val="600"/>
              </a:spcAft>
            </a:pPr>
            <a:fld id="{936F8E82-FA06-4262-BC24-5C54F77931AE}" type="slidenum">
              <a:rPr lang="nl-BE" smtClean="0"/>
              <a:pPr>
                <a:spcAft>
                  <a:spcPts val="600"/>
                </a:spcAft>
              </a:pPr>
              <a:t>4</a:t>
            </a:fld>
            <a:endParaRPr lang="nl-BE"/>
          </a:p>
        </p:txBody>
      </p:sp>
    </p:spTree>
    <p:extLst>
      <p:ext uri="{BB962C8B-B14F-4D97-AF65-F5344CB8AC3E}">
        <p14:creationId xmlns:p14="http://schemas.microsoft.com/office/powerpoint/2010/main" val="42211490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227E8-939E-F2BC-E97B-F3AC5CE9997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E31F5F9-B336-C173-E348-056EC88BFFCD}"/>
              </a:ext>
            </a:extLst>
          </p:cNvPr>
          <p:cNvSpPr>
            <a:spLocks noGrp="1"/>
          </p:cNvSpPr>
          <p:nvPr>
            <p:ph type="title"/>
          </p:nvPr>
        </p:nvSpPr>
        <p:spPr>
          <a:xfrm>
            <a:off x="120590" y="331372"/>
            <a:ext cx="7055380" cy="888050"/>
          </a:xfrm>
        </p:spPr>
        <p:txBody>
          <a:bodyPr>
            <a:normAutofit fontScale="90000"/>
          </a:bodyPr>
          <a:lstStyle/>
          <a:p>
            <a:r>
              <a:rPr lang="en-US" sz="2700" b="1" dirty="0">
                <a:latin typeface="+mn-lt"/>
              </a:rPr>
              <a:t>Nouvelle echelle de </a:t>
            </a:r>
            <a:r>
              <a:rPr lang="en-US" sz="2700" b="1" dirty="0" err="1">
                <a:latin typeface="+mn-lt"/>
              </a:rPr>
              <a:t>peines</a:t>
            </a:r>
            <a:br>
              <a:rPr lang="nl-BE" sz="2000" i="1" dirty="0">
                <a:latin typeface="Times New Roman" panose="02020603050405020304" pitchFamily="18" charset="0"/>
                <a:cs typeface="Times New Roman" panose="02020603050405020304" pitchFamily="18" charset="0"/>
              </a:rPr>
            </a:br>
            <a:br>
              <a:rPr lang="nl-BE" sz="2000" dirty="0"/>
            </a:br>
            <a:r>
              <a:rPr lang="nl-BE" sz="4400" i="1" dirty="0"/>
              <a:t>     </a:t>
            </a:r>
            <a:endParaRPr lang="nl-BE" dirty="0"/>
          </a:p>
        </p:txBody>
      </p:sp>
      <p:sp>
        <p:nvSpPr>
          <p:cNvPr id="3" name="Espace réservé du numéro de diapositive 2">
            <a:extLst>
              <a:ext uri="{FF2B5EF4-FFF2-40B4-BE49-F238E27FC236}">
                <a16:creationId xmlns:a16="http://schemas.microsoft.com/office/drawing/2014/main" id="{A1E8E971-93EE-CFE7-6E99-96AC15DC2B1F}"/>
              </a:ext>
            </a:extLst>
          </p:cNvPr>
          <p:cNvSpPr>
            <a:spLocks noGrp="1"/>
          </p:cNvSpPr>
          <p:nvPr>
            <p:ph type="sldNum" sz="quarter" idx="12"/>
          </p:nvPr>
        </p:nvSpPr>
        <p:spPr/>
        <p:txBody>
          <a:bodyPr/>
          <a:lstStyle/>
          <a:p>
            <a:fld id="{936F8E82-FA06-4262-BC24-5C54F77931AE}" type="slidenum">
              <a:rPr lang="nl-BE" smtClean="0"/>
              <a:t>5</a:t>
            </a:fld>
            <a:endParaRPr lang="nl-BE"/>
          </a:p>
        </p:txBody>
      </p:sp>
      <p:graphicFrame>
        <p:nvGraphicFramePr>
          <p:cNvPr id="13" name="Tijdelijke aanduiding voor inhoud 4">
            <a:extLst>
              <a:ext uri="{FF2B5EF4-FFF2-40B4-BE49-F238E27FC236}">
                <a16:creationId xmlns:a16="http://schemas.microsoft.com/office/drawing/2014/main" id="{305EE6BF-316B-47FF-7995-8D3A555CF9EF}"/>
              </a:ext>
            </a:extLst>
          </p:cNvPr>
          <p:cNvGraphicFramePr>
            <a:graphicFrameLocks noGrp="1"/>
          </p:cNvGraphicFramePr>
          <p:nvPr>
            <p:ph idx="1"/>
            <p:extLst>
              <p:ext uri="{D42A27DB-BD31-4B8C-83A1-F6EECF244321}">
                <p14:modId xmlns:p14="http://schemas.microsoft.com/office/powerpoint/2010/main" val="2332252448"/>
              </p:ext>
            </p:extLst>
          </p:nvPr>
        </p:nvGraphicFramePr>
        <p:xfrm>
          <a:off x="204672" y="1376855"/>
          <a:ext cx="11840184" cy="5344623"/>
        </p:xfrm>
        <a:graphic>
          <a:graphicData uri="http://schemas.openxmlformats.org/drawingml/2006/table">
            <a:tbl>
              <a:tblPr bandRow="1">
                <a:tableStyleId>{5C22544A-7EE6-4342-B048-85BDC9FD1C3A}</a:tableStyleId>
              </a:tblPr>
              <a:tblGrid>
                <a:gridCol w="1338205">
                  <a:extLst>
                    <a:ext uri="{9D8B030D-6E8A-4147-A177-3AD203B41FA5}">
                      <a16:colId xmlns:a16="http://schemas.microsoft.com/office/drawing/2014/main" val="20000"/>
                    </a:ext>
                  </a:extLst>
                </a:gridCol>
                <a:gridCol w="8686916">
                  <a:extLst>
                    <a:ext uri="{9D8B030D-6E8A-4147-A177-3AD203B41FA5}">
                      <a16:colId xmlns:a16="http://schemas.microsoft.com/office/drawing/2014/main" val="20001"/>
                    </a:ext>
                  </a:extLst>
                </a:gridCol>
                <a:gridCol w="1815063">
                  <a:extLst>
                    <a:ext uri="{9D8B030D-6E8A-4147-A177-3AD203B41FA5}">
                      <a16:colId xmlns:a16="http://schemas.microsoft.com/office/drawing/2014/main" val="20002"/>
                    </a:ext>
                  </a:extLst>
                </a:gridCol>
              </a:tblGrid>
              <a:tr h="870899">
                <a:tc>
                  <a:txBody>
                    <a:bodyPr/>
                    <a:lstStyle/>
                    <a:p>
                      <a:pPr algn="ctr"/>
                      <a:r>
                        <a:rPr lang="nl-BE" sz="4400" b="1" i="0" dirty="0"/>
                        <a:t>8</a:t>
                      </a:r>
                    </a:p>
                  </a:txBody>
                  <a:tcPr anchor="ctr">
                    <a:lnR w="12700" cap="flat" cmpd="sng" algn="ctr">
                      <a:solidFill>
                        <a:schemeClr val="bg1"/>
                      </a:solidFill>
                      <a:prstDash val="solid"/>
                      <a:round/>
                      <a:headEnd type="none" w="med" len="med"/>
                      <a:tailEnd type="none" w="med" len="med"/>
                    </a:lnR>
                  </a:tcPr>
                </a:tc>
                <a:tc>
                  <a:txBody>
                    <a:bodyPr/>
                    <a:lstStyle/>
                    <a:p>
                      <a:r>
                        <a:rPr lang="nl-BE" sz="2200" i="0" dirty="0" err="1"/>
                        <a:t>Emprisonnement</a:t>
                      </a:r>
                      <a:r>
                        <a:rPr lang="nl-BE" sz="2200" i="0" dirty="0"/>
                        <a:t> à </a:t>
                      </a:r>
                      <a:r>
                        <a:rPr lang="nl-BE" sz="2200" i="0" dirty="0" err="1"/>
                        <a:t>perpétuité</a:t>
                      </a:r>
                      <a:r>
                        <a:rPr lang="nl-BE" sz="2200" i="0" dirty="0"/>
                        <a:t> </a:t>
                      </a:r>
                    </a:p>
                    <a:p>
                      <a:r>
                        <a:rPr lang="nl-BE" sz="2200" i="0" dirty="0"/>
                        <a:t> </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3-7</a:t>
                      </a:r>
                    </a:p>
                  </a:txBody>
                  <a:tcPr anchor="ctr"/>
                </a:tc>
                <a:extLst>
                  <a:ext uri="{0D108BD9-81ED-4DB2-BD59-A6C34878D82A}">
                    <a16:rowId xmlns:a16="http://schemas.microsoft.com/office/drawing/2014/main" val="10001"/>
                  </a:ext>
                </a:extLst>
              </a:tr>
              <a:tr h="1106164">
                <a:tc>
                  <a:txBody>
                    <a:bodyPr/>
                    <a:lstStyle/>
                    <a:p>
                      <a:pPr algn="ctr"/>
                      <a:r>
                        <a:rPr lang="nl-BE" sz="4400" b="1" i="0" dirty="0"/>
                        <a:t>7</a:t>
                      </a:r>
                    </a:p>
                  </a:txBody>
                  <a:tcPr anchor="ctr">
                    <a:lnR w="12700" cap="flat" cmpd="sng" algn="ctr">
                      <a:solidFill>
                        <a:schemeClr val="bg1"/>
                      </a:solidFill>
                      <a:prstDash val="solid"/>
                      <a:round/>
                      <a:headEnd type="none" w="med" len="med"/>
                      <a:tailEnd type="none" w="med" len="med"/>
                    </a:lnR>
                  </a:tcPr>
                </a:tc>
                <a:tc>
                  <a:txBody>
                    <a:bodyPr/>
                    <a:lstStyle/>
                    <a:p>
                      <a:r>
                        <a:rPr lang="nl-BE" sz="2200" i="0" dirty="0"/>
                        <a:t>Plus</a:t>
                      </a:r>
                      <a:r>
                        <a:rPr lang="nl-BE" sz="2200" i="0" baseline="0" dirty="0"/>
                        <a:t> de 20 à 30 </a:t>
                      </a:r>
                      <a:r>
                        <a:rPr lang="nl-BE" sz="2200" i="0" baseline="0" dirty="0" err="1"/>
                        <a:t>ans</a:t>
                      </a:r>
                      <a:r>
                        <a:rPr lang="nl-BE" sz="2200" i="0" baseline="0" dirty="0"/>
                        <a:t> </a:t>
                      </a:r>
                      <a:r>
                        <a:rPr lang="nl-BE" sz="2200" i="0" baseline="0" dirty="0" err="1"/>
                        <a:t>d’emprisonnement</a:t>
                      </a:r>
                      <a:r>
                        <a:rPr lang="nl-BE" sz="2200" i="0" baseline="0" dirty="0"/>
                        <a:t> </a:t>
                      </a:r>
                    </a:p>
                    <a:p>
                      <a:r>
                        <a:rPr lang="nl-BE" sz="2200" i="0" baseline="0" dirty="0"/>
                        <a:t> </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a:t>
                      </a:r>
                      <a:r>
                        <a:rPr lang="nl-BE" sz="2200" b="1" i="0" baseline="0" dirty="0"/>
                        <a:t> 3-6</a:t>
                      </a:r>
                      <a:endParaRPr lang="nl-BE" sz="2200" b="1" i="0" dirty="0"/>
                    </a:p>
                  </a:txBody>
                  <a:tcPr anchor="ctr"/>
                </a:tc>
                <a:extLst>
                  <a:ext uri="{0D108BD9-81ED-4DB2-BD59-A6C34878D82A}">
                    <a16:rowId xmlns:a16="http://schemas.microsoft.com/office/drawing/2014/main" val="10002"/>
                  </a:ext>
                </a:extLst>
              </a:tr>
              <a:tr h="1021074">
                <a:tc>
                  <a:txBody>
                    <a:bodyPr/>
                    <a:lstStyle/>
                    <a:p>
                      <a:pPr algn="ctr"/>
                      <a:r>
                        <a:rPr lang="nl-BE" sz="4400" b="1" i="0" dirty="0"/>
                        <a:t>6</a:t>
                      </a:r>
                    </a:p>
                  </a:txBody>
                  <a:tcPr anchor="ctr">
                    <a:lnR w="12700" cap="flat" cmpd="sng" algn="ctr">
                      <a:solidFill>
                        <a:schemeClr val="bg1"/>
                      </a:solidFill>
                      <a:prstDash val="solid"/>
                      <a:round/>
                      <a:headEnd type="none" w="med" len="med"/>
                      <a:tailEnd type="none" w="med" len="med"/>
                    </a:lnR>
                  </a:tcPr>
                </a:tc>
                <a:tc>
                  <a:txBody>
                    <a:bodyPr/>
                    <a:lstStyle/>
                    <a:p>
                      <a:r>
                        <a:rPr lang="nl-BE" sz="2200" i="0" dirty="0"/>
                        <a:t>Plus de 15 à 20 </a:t>
                      </a:r>
                      <a:r>
                        <a:rPr lang="nl-BE" sz="2200" i="0" dirty="0" err="1"/>
                        <a:t>ans</a:t>
                      </a:r>
                      <a:r>
                        <a:rPr lang="nl-BE" sz="2200" i="0" dirty="0"/>
                        <a:t> </a:t>
                      </a:r>
                      <a:r>
                        <a:rPr lang="nl-BE" sz="2200" i="0" dirty="0" err="1"/>
                        <a:t>d’emprisonnement</a:t>
                      </a:r>
                      <a:r>
                        <a:rPr lang="nl-BE" sz="2200" i="0" dirty="0"/>
                        <a:t> </a:t>
                      </a:r>
                    </a:p>
                    <a:p>
                      <a:r>
                        <a:rPr lang="nl-BE" sz="2200" i="0" baseline="0" dirty="0"/>
                        <a:t> </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2-5</a:t>
                      </a:r>
                    </a:p>
                  </a:txBody>
                  <a:tcPr anchor="ctr"/>
                </a:tc>
                <a:extLst>
                  <a:ext uri="{0D108BD9-81ED-4DB2-BD59-A6C34878D82A}">
                    <a16:rowId xmlns:a16="http://schemas.microsoft.com/office/drawing/2014/main" val="10003"/>
                  </a:ext>
                </a:extLst>
              </a:tr>
              <a:tr h="782162">
                <a:tc>
                  <a:txBody>
                    <a:bodyPr/>
                    <a:lstStyle/>
                    <a:p>
                      <a:pPr algn="ctr"/>
                      <a:r>
                        <a:rPr lang="nl-BE" sz="4400" b="1" i="0" dirty="0"/>
                        <a:t>5</a:t>
                      </a:r>
                    </a:p>
                  </a:txBody>
                  <a:tcPr anchor="ctr">
                    <a:lnR w="12700" cap="flat" cmpd="sng" algn="ctr">
                      <a:solidFill>
                        <a:schemeClr val="bg1"/>
                      </a:solidFill>
                      <a:prstDash val="solid"/>
                      <a:round/>
                      <a:headEnd type="none" w="med" len="med"/>
                      <a:tailEnd type="none" w="med" len="med"/>
                    </a:lnR>
                  </a:tcPr>
                </a:tc>
                <a:tc>
                  <a:txBody>
                    <a:bodyPr/>
                    <a:lstStyle/>
                    <a:p>
                      <a:r>
                        <a:rPr lang="nl-BE" sz="2200" i="0" baseline="0" dirty="0"/>
                        <a:t>Plus de 10 à 15 </a:t>
                      </a:r>
                      <a:r>
                        <a:rPr lang="nl-BE" sz="2200" i="0" baseline="0" dirty="0" err="1"/>
                        <a:t>ans</a:t>
                      </a:r>
                      <a:r>
                        <a:rPr lang="nl-BE" sz="2200" i="0" baseline="0" dirty="0"/>
                        <a:t> </a:t>
                      </a:r>
                      <a:r>
                        <a:rPr lang="nl-BE" sz="2200" i="0" baseline="0" dirty="0" err="1"/>
                        <a:t>d’emprisonnement</a:t>
                      </a:r>
                      <a:r>
                        <a:rPr lang="nl-BE" sz="2200" i="0" baseline="0" dirty="0"/>
                        <a:t> </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2-4</a:t>
                      </a:r>
                    </a:p>
                  </a:txBody>
                  <a:tcPr anchor="ctr"/>
                </a:tc>
                <a:extLst>
                  <a:ext uri="{0D108BD9-81ED-4DB2-BD59-A6C34878D82A}">
                    <a16:rowId xmlns:a16="http://schemas.microsoft.com/office/drawing/2014/main" val="10004"/>
                  </a:ext>
                </a:extLst>
              </a:tr>
              <a:tr h="782162">
                <a:tc>
                  <a:txBody>
                    <a:bodyPr/>
                    <a:lstStyle/>
                    <a:p>
                      <a:pPr algn="ctr"/>
                      <a:r>
                        <a:rPr lang="nl-BE" sz="4400" b="1" i="0" dirty="0"/>
                        <a:t>4</a:t>
                      </a:r>
                    </a:p>
                  </a:txBody>
                  <a:tcPr anchor="ctr">
                    <a:lnR w="12700" cap="flat" cmpd="sng" algn="ctr">
                      <a:solidFill>
                        <a:schemeClr val="bg1"/>
                      </a:solidFill>
                      <a:prstDash val="solid"/>
                      <a:round/>
                      <a:headEnd type="none" w="med" len="med"/>
                      <a:tailEnd type="none" w="med" len="med"/>
                    </a:lnR>
                  </a:tcPr>
                </a:tc>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dirty="0"/>
                        <a:t>Plus de 5 à 10 </a:t>
                      </a:r>
                      <a:r>
                        <a:rPr lang="nl-BE" sz="2200" i="0" dirty="0" err="1"/>
                        <a:t>ans</a:t>
                      </a:r>
                      <a:r>
                        <a:rPr lang="nl-BE" sz="2200" i="0" dirty="0"/>
                        <a:t> </a:t>
                      </a:r>
                      <a:r>
                        <a:rPr lang="nl-BE" sz="2200" i="0" dirty="0" err="1"/>
                        <a:t>d’emprisonnement</a:t>
                      </a:r>
                      <a:r>
                        <a:rPr lang="nl-BE" sz="2200" i="0" baseline="0" dirty="0"/>
                        <a:t> </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a:t>
                      </a:r>
                      <a:r>
                        <a:rPr lang="nl-BE" sz="2200" b="1" i="0" baseline="0" dirty="0"/>
                        <a:t> 2-3</a:t>
                      </a:r>
                      <a:endParaRPr lang="nl-BE" sz="2200" b="1" i="0" dirty="0"/>
                    </a:p>
                  </a:txBody>
                  <a:tcPr anchor="ctr"/>
                </a:tc>
                <a:extLst>
                  <a:ext uri="{0D108BD9-81ED-4DB2-BD59-A6C34878D82A}">
                    <a16:rowId xmlns:a16="http://schemas.microsoft.com/office/drawing/2014/main" val="10005"/>
                  </a:ext>
                </a:extLst>
              </a:tr>
              <a:tr h="782162">
                <a:tc>
                  <a:txBody>
                    <a:bodyPr/>
                    <a:lstStyle/>
                    <a:p>
                      <a:pPr algn="ctr"/>
                      <a:r>
                        <a:rPr lang="nl-BE" sz="4400" b="1" i="0" dirty="0"/>
                        <a:t>3</a:t>
                      </a:r>
                    </a:p>
                  </a:txBody>
                  <a:tcPr anchor="ctr">
                    <a:lnR w="12700" cap="flat" cmpd="sng" algn="ctr">
                      <a:solidFill>
                        <a:schemeClr val="bg1"/>
                      </a:solidFill>
                      <a:prstDash val="solid"/>
                      <a:round/>
                      <a:headEnd type="none" w="med" len="med"/>
                      <a:tailEnd type="none" w="med" len="med"/>
                    </a:lnR>
                  </a:tcPr>
                </a:tc>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dirty="0"/>
                        <a:t>Plus de 3 à 5 </a:t>
                      </a:r>
                      <a:r>
                        <a:rPr lang="nl-BE" sz="2200" i="0" dirty="0" err="1"/>
                        <a:t>ans</a:t>
                      </a:r>
                      <a:r>
                        <a:rPr lang="nl-BE" sz="2200" i="0" dirty="0"/>
                        <a:t> </a:t>
                      </a:r>
                      <a:r>
                        <a:rPr lang="nl-BE" sz="2200" i="0" dirty="0" err="1"/>
                        <a:t>d’emprisonnement</a:t>
                      </a:r>
                      <a:r>
                        <a:rPr lang="nl-BE" sz="2200" i="0" baseline="0" dirty="0"/>
                        <a:t> </a:t>
                      </a:r>
                    </a:p>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baseline="0" dirty="0"/>
                        <a:t> </a:t>
                      </a:r>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1-2</a:t>
                      </a:r>
                    </a:p>
                  </a:txBody>
                  <a:tcPr anchor="ctr"/>
                </a:tc>
                <a:extLst>
                  <a:ext uri="{0D108BD9-81ED-4DB2-BD59-A6C34878D82A}">
                    <a16:rowId xmlns:a16="http://schemas.microsoft.com/office/drawing/2014/main" val="10006"/>
                  </a:ext>
                </a:extLst>
              </a:tr>
            </a:tbl>
          </a:graphicData>
        </a:graphic>
      </p:graphicFrame>
      <p:sp>
        <p:nvSpPr>
          <p:cNvPr id="14" name="ZoneTexte 13">
            <a:extLst>
              <a:ext uri="{FF2B5EF4-FFF2-40B4-BE49-F238E27FC236}">
                <a16:creationId xmlns:a16="http://schemas.microsoft.com/office/drawing/2014/main" id="{0BEF857E-B839-7CB5-F9D4-5072F4B462F1}"/>
              </a:ext>
            </a:extLst>
          </p:cNvPr>
          <p:cNvSpPr txBox="1"/>
          <p:nvPr/>
        </p:nvSpPr>
        <p:spPr>
          <a:xfrm>
            <a:off x="386256" y="775398"/>
            <a:ext cx="1077859" cy="461665"/>
          </a:xfrm>
          <a:prstGeom prst="rect">
            <a:avLst/>
          </a:prstGeom>
          <a:noFill/>
        </p:spPr>
        <p:txBody>
          <a:bodyPr wrap="none" rtlCol="0">
            <a:spAutoFit/>
          </a:bodyPr>
          <a:lstStyle/>
          <a:p>
            <a:r>
              <a:rPr lang="fr-BE" sz="2400" b="1" dirty="0"/>
              <a:t>Niveau</a:t>
            </a:r>
          </a:p>
        </p:txBody>
      </p:sp>
      <p:sp>
        <p:nvSpPr>
          <p:cNvPr id="15" name="ZoneTexte 14">
            <a:extLst>
              <a:ext uri="{FF2B5EF4-FFF2-40B4-BE49-F238E27FC236}">
                <a16:creationId xmlns:a16="http://schemas.microsoft.com/office/drawing/2014/main" id="{9A4FB945-6C2D-8063-F141-728FCF6A7F14}"/>
              </a:ext>
            </a:extLst>
          </p:cNvPr>
          <p:cNvSpPr txBox="1"/>
          <p:nvPr/>
        </p:nvSpPr>
        <p:spPr>
          <a:xfrm>
            <a:off x="5357880" y="775397"/>
            <a:ext cx="3252720" cy="461665"/>
          </a:xfrm>
          <a:prstGeom prst="rect">
            <a:avLst/>
          </a:prstGeom>
          <a:noFill/>
        </p:spPr>
        <p:txBody>
          <a:bodyPr wrap="square" rtlCol="0">
            <a:spAutoFit/>
          </a:bodyPr>
          <a:lstStyle/>
          <a:p>
            <a:r>
              <a:rPr lang="fr-BE" sz="2400" b="1" dirty="0"/>
              <a:t>Peine</a:t>
            </a:r>
          </a:p>
        </p:txBody>
      </p:sp>
      <p:sp>
        <p:nvSpPr>
          <p:cNvPr id="16" name="ZoneTexte 15">
            <a:extLst>
              <a:ext uri="{FF2B5EF4-FFF2-40B4-BE49-F238E27FC236}">
                <a16:creationId xmlns:a16="http://schemas.microsoft.com/office/drawing/2014/main" id="{9D19145E-3D9E-148E-27F2-C2B18FCDE292}"/>
              </a:ext>
            </a:extLst>
          </p:cNvPr>
          <p:cNvSpPr txBox="1"/>
          <p:nvPr/>
        </p:nvSpPr>
        <p:spPr>
          <a:xfrm>
            <a:off x="9967639" y="267565"/>
            <a:ext cx="2342883" cy="1292662"/>
          </a:xfrm>
          <a:prstGeom prst="rect">
            <a:avLst/>
          </a:prstGeom>
          <a:noFill/>
        </p:spPr>
        <p:txBody>
          <a:bodyPr wrap="square" rtlCol="0">
            <a:spAutoFit/>
          </a:bodyPr>
          <a:lstStyle/>
          <a:p>
            <a:pPr algn="ctr"/>
            <a:r>
              <a:rPr lang="nl-BE" sz="2000" b="1" baseline="0" dirty="0" err="1"/>
              <a:t>Peine</a:t>
            </a:r>
            <a:r>
              <a:rPr lang="nl-BE" sz="2000" b="1" baseline="0" dirty="0"/>
              <a:t> </a:t>
            </a:r>
            <a:r>
              <a:rPr lang="nl-BE" sz="2000" b="1" baseline="0" dirty="0" err="1"/>
              <a:t>avec</a:t>
            </a:r>
            <a:r>
              <a:rPr lang="nl-BE" sz="2000" b="1" baseline="0" dirty="0"/>
              <a:t> </a:t>
            </a:r>
          </a:p>
          <a:p>
            <a:pPr algn="ctr"/>
            <a:r>
              <a:rPr lang="nl-BE" sz="2000" b="1" baseline="0" dirty="0" err="1"/>
              <a:t>circonstances</a:t>
            </a:r>
            <a:r>
              <a:rPr lang="nl-BE" sz="2000" b="1" baseline="0" dirty="0"/>
              <a:t> </a:t>
            </a:r>
          </a:p>
          <a:p>
            <a:pPr algn="ctr"/>
            <a:r>
              <a:rPr lang="nl-BE" sz="2000" b="1" baseline="0" dirty="0" err="1"/>
              <a:t>atténuantes</a:t>
            </a:r>
            <a:endParaRPr lang="nl-BE" sz="2000" b="1" dirty="0"/>
          </a:p>
          <a:p>
            <a:pPr algn="ctr"/>
            <a:endParaRPr lang="fr-BE" dirty="0"/>
          </a:p>
        </p:txBody>
      </p:sp>
    </p:spTree>
    <p:extLst>
      <p:ext uri="{BB962C8B-B14F-4D97-AF65-F5344CB8AC3E}">
        <p14:creationId xmlns:p14="http://schemas.microsoft.com/office/powerpoint/2010/main" val="40667464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194039" y="318754"/>
            <a:ext cx="7055380" cy="888050"/>
          </a:xfrm>
        </p:spPr>
        <p:txBody>
          <a:bodyPr>
            <a:normAutofit fontScale="90000"/>
          </a:bodyPr>
          <a:lstStyle/>
          <a:p>
            <a:r>
              <a:rPr lang="fr-BE" sz="2000" dirty="0">
                <a:latin typeface="+mn-lt"/>
              </a:rPr>
              <a:t>Livre Ier  Chapitre 4. « Les peines » </a:t>
            </a:r>
            <a:br>
              <a:rPr lang="fr-BE" sz="2000" dirty="0">
                <a:latin typeface="+mn-lt"/>
              </a:rPr>
            </a:br>
            <a:r>
              <a:rPr lang="nl-BE" sz="2000" i="1" dirty="0" err="1">
                <a:latin typeface="+mn-lt"/>
                <a:cs typeface="Times New Roman" panose="02020603050405020304" pitchFamily="18" charset="0"/>
              </a:rPr>
              <a:t>Section</a:t>
            </a:r>
            <a:r>
              <a:rPr lang="nl-BE" sz="2000" i="1" dirty="0">
                <a:latin typeface="+mn-lt"/>
                <a:cs typeface="Times New Roman" panose="02020603050405020304" pitchFamily="18" charset="0"/>
              </a:rPr>
              <a:t> 3, Les </a:t>
            </a:r>
            <a:r>
              <a:rPr lang="nl-BE" sz="2000" i="1" dirty="0" err="1">
                <a:latin typeface="+mn-lt"/>
                <a:cs typeface="Times New Roman" panose="02020603050405020304" pitchFamily="18" charset="0"/>
              </a:rPr>
              <a:t>peines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applicables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aux</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personnes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physiques</a:t>
            </a:r>
            <a:br>
              <a:rPr lang="nl-BE" sz="2000" i="1" dirty="0">
                <a:latin typeface="Times New Roman" panose="02020603050405020304" pitchFamily="18" charset="0"/>
                <a:cs typeface="Times New Roman" panose="02020603050405020304" pitchFamily="18" charset="0"/>
              </a:rPr>
            </a:br>
            <a:br>
              <a:rPr lang="nl-BE" sz="2000" dirty="0"/>
            </a:br>
            <a:r>
              <a:rPr lang="nl-BE" sz="4400" i="1" dirty="0"/>
              <a:t>     </a:t>
            </a:r>
            <a:endParaRPr lang="nl-BE" dirty="0"/>
          </a:p>
        </p:txBody>
      </p:sp>
      <p:sp>
        <p:nvSpPr>
          <p:cNvPr id="3" name="Espace réservé du numéro de diapositive 2">
            <a:extLst>
              <a:ext uri="{FF2B5EF4-FFF2-40B4-BE49-F238E27FC236}">
                <a16:creationId xmlns:a16="http://schemas.microsoft.com/office/drawing/2014/main" id="{DC0F1417-885E-275D-5B18-96F85DE80792}"/>
              </a:ext>
            </a:extLst>
          </p:cNvPr>
          <p:cNvSpPr>
            <a:spLocks noGrp="1"/>
          </p:cNvSpPr>
          <p:nvPr>
            <p:ph type="sldNum" sz="quarter" idx="12"/>
          </p:nvPr>
        </p:nvSpPr>
        <p:spPr/>
        <p:txBody>
          <a:bodyPr/>
          <a:lstStyle/>
          <a:p>
            <a:fld id="{936F8E82-FA06-4262-BC24-5C54F77931AE}" type="slidenum">
              <a:rPr lang="nl-BE" smtClean="0"/>
              <a:t>6</a:t>
            </a:fld>
            <a:endParaRPr lang="nl-BE"/>
          </a:p>
        </p:txBody>
      </p:sp>
      <p:graphicFrame>
        <p:nvGraphicFramePr>
          <p:cNvPr id="13" name="Tijdelijke aanduiding voor inhoud 4">
            <a:extLst>
              <a:ext uri="{FF2B5EF4-FFF2-40B4-BE49-F238E27FC236}">
                <a16:creationId xmlns:a16="http://schemas.microsoft.com/office/drawing/2014/main" id="{2ED7A578-CA93-4F96-99C3-2775C6D65A5B}"/>
              </a:ext>
            </a:extLst>
          </p:cNvPr>
          <p:cNvGraphicFramePr>
            <a:graphicFrameLocks noGrp="1"/>
          </p:cNvGraphicFramePr>
          <p:nvPr>
            <p:ph idx="1"/>
          </p:nvPr>
        </p:nvGraphicFramePr>
        <p:xfrm>
          <a:off x="244225" y="1249680"/>
          <a:ext cx="11703549" cy="5608320"/>
        </p:xfrm>
        <a:graphic>
          <a:graphicData uri="http://schemas.openxmlformats.org/drawingml/2006/table">
            <a:tbl>
              <a:tblPr bandRow="1">
                <a:tableStyleId>{5C22544A-7EE6-4342-B048-85BDC9FD1C3A}</a:tableStyleId>
              </a:tblPr>
              <a:tblGrid>
                <a:gridCol w="1322762">
                  <a:extLst>
                    <a:ext uri="{9D8B030D-6E8A-4147-A177-3AD203B41FA5}">
                      <a16:colId xmlns:a16="http://schemas.microsoft.com/office/drawing/2014/main" val="20000"/>
                    </a:ext>
                  </a:extLst>
                </a:gridCol>
                <a:gridCol w="8586670">
                  <a:extLst>
                    <a:ext uri="{9D8B030D-6E8A-4147-A177-3AD203B41FA5}">
                      <a16:colId xmlns:a16="http://schemas.microsoft.com/office/drawing/2014/main" val="20001"/>
                    </a:ext>
                  </a:extLst>
                </a:gridCol>
                <a:gridCol w="1794117">
                  <a:extLst>
                    <a:ext uri="{9D8B030D-6E8A-4147-A177-3AD203B41FA5}">
                      <a16:colId xmlns:a16="http://schemas.microsoft.com/office/drawing/2014/main" val="20002"/>
                    </a:ext>
                  </a:extLst>
                </a:gridCol>
              </a:tblGrid>
              <a:tr h="2478417">
                <a:tc>
                  <a:txBody>
                    <a:bodyPr/>
                    <a:lstStyle/>
                    <a:p>
                      <a:pPr algn="ctr"/>
                      <a:r>
                        <a:rPr lang="nl-BE" sz="4400" b="1" i="0" dirty="0"/>
                        <a:t>2</a:t>
                      </a:r>
                    </a:p>
                  </a:txBody>
                  <a:tcPr anchor="ctr">
                    <a:lnR w="12700" cap="flat" cmpd="sng" algn="ctr">
                      <a:solidFill>
                        <a:schemeClr val="bg1"/>
                      </a:solidFill>
                      <a:prstDash val="solid"/>
                      <a:round/>
                      <a:headEnd type="none" w="med" len="med"/>
                      <a:tailEnd type="none" w="med" len="med"/>
                    </a:lnR>
                  </a:tcPr>
                </a:tc>
                <a:tc>
                  <a:txBody>
                    <a:bodyPr/>
                    <a:lstStyle/>
                    <a:p>
                      <a:pPr marL="342900" indent="-342900">
                        <a:buFont typeface="+mj-lt"/>
                        <a:buAutoNum type="arabicPeriod"/>
                      </a:pPr>
                      <a:r>
                        <a:rPr lang="nl-BE" sz="2400" i="0" dirty="0" err="1"/>
                        <a:t>Emprisonnement</a:t>
                      </a:r>
                      <a:r>
                        <a:rPr lang="nl-BE" sz="2400" i="0" baseline="0" dirty="0"/>
                        <a:t> de 6 </a:t>
                      </a:r>
                      <a:r>
                        <a:rPr lang="nl-BE" sz="2400" i="0" baseline="0" dirty="0" err="1"/>
                        <a:t>mois</a:t>
                      </a:r>
                      <a:r>
                        <a:rPr lang="nl-BE" sz="2400" i="0" baseline="0" dirty="0"/>
                        <a:t> à 3 </a:t>
                      </a:r>
                      <a:r>
                        <a:rPr lang="nl-BE" sz="2400" i="0" baseline="0" dirty="0" err="1"/>
                        <a:t>ans</a:t>
                      </a:r>
                      <a:endParaRPr lang="nl-BE" sz="2400" i="0" dirty="0"/>
                    </a:p>
                    <a:p>
                      <a:pPr marL="342900" marR="0" lvl="0" indent="-342900" algn="l" defTabSz="457207" rtl="0" eaLnBrk="1" fontAlgn="auto" latinLnBrk="0" hangingPunct="1">
                        <a:lnSpc>
                          <a:spcPct val="100000"/>
                        </a:lnSpc>
                        <a:spcBef>
                          <a:spcPts val="0"/>
                        </a:spcBef>
                        <a:spcAft>
                          <a:spcPts val="0"/>
                        </a:spcAft>
                        <a:buClrTx/>
                        <a:buSzTx/>
                        <a:buFont typeface="+mj-lt"/>
                        <a:buAutoNum type="arabicPeriod"/>
                        <a:tabLst/>
                        <a:defRPr/>
                      </a:pPr>
                      <a:r>
                        <a:rPr lang="nl-BE" sz="2400" i="0" dirty="0"/>
                        <a:t>(</a:t>
                      </a:r>
                      <a:r>
                        <a:rPr lang="nl-BE" sz="2400" i="0" dirty="0" err="1"/>
                        <a:t>Traitement</a:t>
                      </a:r>
                      <a:r>
                        <a:rPr lang="nl-BE" sz="2400" i="0" dirty="0"/>
                        <a:t> sous </a:t>
                      </a:r>
                      <a:r>
                        <a:rPr lang="nl-BE" sz="2400" i="0" dirty="0" err="1"/>
                        <a:t>privation</a:t>
                      </a:r>
                      <a:r>
                        <a:rPr lang="nl-BE" sz="2400" i="0" dirty="0"/>
                        <a:t> de </a:t>
                      </a:r>
                      <a:r>
                        <a:rPr lang="nl-BE" sz="2400" i="0" dirty="0" err="1"/>
                        <a:t>liberté</a:t>
                      </a:r>
                      <a:r>
                        <a:rPr lang="nl-BE" sz="2400" i="0" dirty="0"/>
                        <a:t> </a:t>
                      </a:r>
                      <a:r>
                        <a:rPr lang="nl-BE" sz="2400" i="0" baseline="0" dirty="0"/>
                        <a:t>d’1 à 3 </a:t>
                      </a:r>
                      <a:r>
                        <a:rPr lang="nl-BE" sz="2400" i="0" baseline="0" dirty="0" err="1"/>
                        <a:t>ans</a:t>
                      </a:r>
                      <a:r>
                        <a:rPr lang="nl-BE" sz="2400" i="0" baseline="0" dirty="0"/>
                        <a:t>)</a:t>
                      </a:r>
                      <a:endParaRPr lang="nl-BE" sz="2400" i="0" dirty="0"/>
                    </a:p>
                    <a:p>
                      <a:pPr marL="342900" indent="-342900">
                        <a:buFont typeface="+mj-lt"/>
                        <a:buAutoNum type="arabicPeriod"/>
                      </a:pPr>
                      <a:r>
                        <a:rPr lang="nl-BE" sz="2400" i="0" dirty="0" err="1"/>
                        <a:t>Peine</a:t>
                      </a:r>
                      <a:r>
                        <a:rPr lang="nl-BE" sz="2400" i="0" dirty="0"/>
                        <a:t> de surveillance </a:t>
                      </a:r>
                      <a:r>
                        <a:rPr lang="nl-BE" sz="2400" i="0" dirty="0" err="1"/>
                        <a:t>électronique</a:t>
                      </a:r>
                      <a:r>
                        <a:rPr lang="nl-BE" sz="2400" i="0" dirty="0"/>
                        <a:t> de 1 </a:t>
                      </a:r>
                      <a:r>
                        <a:rPr lang="nl-BE" sz="2400" i="0" dirty="0" err="1"/>
                        <a:t>mois</a:t>
                      </a:r>
                      <a:r>
                        <a:rPr lang="nl-BE" sz="2400" i="0" dirty="0"/>
                        <a:t> à 1 an</a:t>
                      </a:r>
                    </a:p>
                    <a:p>
                      <a:pPr marL="342900" indent="-342900">
                        <a:buFont typeface="+mj-lt"/>
                        <a:buAutoNum type="arabicPeriod"/>
                      </a:pPr>
                      <a:r>
                        <a:rPr lang="nl-BE" sz="2400" i="0" dirty="0" err="1"/>
                        <a:t>Peine</a:t>
                      </a:r>
                      <a:r>
                        <a:rPr lang="nl-BE" sz="2400" i="0" dirty="0"/>
                        <a:t> de </a:t>
                      </a:r>
                      <a:r>
                        <a:rPr lang="nl-BE" sz="2400" i="0" dirty="0" err="1"/>
                        <a:t>travail</a:t>
                      </a:r>
                      <a:r>
                        <a:rPr lang="nl-BE" sz="2400" i="0" dirty="0"/>
                        <a:t> de plus</a:t>
                      </a:r>
                      <a:r>
                        <a:rPr lang="nl-BE" sz="2400" i="0" baseline="0" dirty="0"/>
                        <a:t> de </a:t>
                      </a:r>
                      <a:r>
                        <a:rPr lang="nl-BE" sz="2400" b="0" i="0" baseline="0" dirty="0">
                          <a:solidFill>
                            <a:schemeClr val="tx1"/>
                          </a:solidFill>
                        </a:rPr>
                        <a:t>120 h </a:t>
                      </a:r>
                      <a:r>
                        <a:rPr lang="nl-BE" sz="2400" i="0" baseline="0" dirty="0"/>
                        <a:t>à 300 h</a:t>
                      </a:r>
                      <a:endParaRPr lang="nl-BE" sz="2400" i="0" dirty="0"/>
                    </a:p>
                    <a:p>
                      <a:pPr marL="342900" indent="-342900">
                        <a:buFont typeface="+mj-lt"/>
                        <a:buAutoNum type="arabicPeriod"/>
                      </a:pPr>
                      <a:r>
                        <a:rPr lang="nl-BE" sz="2400" i="0" dirty="0" err="1"/>
                        <a:t>Peine</a:t>
                      </a:r>
                      <a:r>
                        <a:rPr lang="nl-BE" sz="2400" i="0" dirty="0"/>
                        <a:t> de </a:t>
                      </a:r>
                      <a:r>
                        <a:rPr lang="nl-BE" sz="2400" i="0" dirty="0" err="1"/>
                        <a:t>probation</a:t>
                      </a:r>
                      <a:r>
                        <a:rPr lang="nl-BE" sz="2400" i="0" dirty="0"/>
                        <a:t> de plus de 12 </a:t>
                      </a:r>
                      <a:r>
                        <a:rPr lang="nl-BE" sz="2400" i="0" dirty="0" err="1"/>
                        <a:t>mois</a:t>
                      </a:r>
                      <a:r>
                        <a:rPr lang="nl-BE" sz="2400" i="0" dirty="0"/>
                        <a:t> à 2 </a:t>
                      </a:r>
                      <a:r>
                        <a:rPr lang="nl-BE" sz="2400" i="0" dirty="0" err="1"/>
                        <a:t>ans</a:t>
                      </a:r>
                      <a:endParaRPr lang="nl-BE" sz="2400" i="0" dirty="0"/>
                    </a:p>
                    <a:p>
                      <a:pPr marL="342900" indent="-342900">
                        <a:buFont typeface="+mj-lt"/>
                        <a:buAutoNum type="arabicPeriod"/>
                      </a:pPr>
                      <a:r>
                        <a:rPr lang="nl-BE" sz="2400" i="0" baseline="0" dirty="0" err="1"/>
                        <a:t>Condamnation</a:t>
                      </a:r>
                      <a:r>
                        <a:rPr lang="nl-BE" sz="2400" i="0" baseline="0" dirty="0"/>
                        <a:t> par </a:t>
                      </a:r>
                      <a:r>
                        <a:rPr lang="nl-BE" sz="2400" i="0" baseline="0" dirty="0" err="1"/>
                        <a:t>déclaration</a:t>
                      </a:r>
                      <a:r>
                        <a:rPr lang="nl-BE" sz="2400" i="0" baseline="0" dirty="0"/>
                        <a:t> de </a:t>
                      </a:r>
                      <a:r>
                        <a:rPr lang="nl-BE" sz="2400" i="0" baseline="0" dirty="0" err="1"/>
                        <a:t>culpabilité</a:t>
                      </a:r>
                      <a:endParaRPr lang="nl-BE" sz="2400" i="0" dirty="0"/>
                    </a:p>
                    <a:p>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 1</a:t>
                      </a:r>
                    </a:p>
                  </a:txBody>
                  <a:tcPr anchor="ctr"/>
                </a:tc>
                <a:extLst>
                  <a:ext uri="{0D108BD9-81ED-4DB2-BD59-A6C34878D82A}">
                    <a16:rowId xmlns:a16="http://schemas.microsoft.com/office/drawing/2014/main" val="10001"/>
                  </a:ext>
                </a:extLst>
              </a:tr>
              <a:tr h="2824243">
                <a:tc>
                  <a:txBody>
                    <a:bodyPr/>
                    <a:lstStyle/>
                    <a:p>
                      <a:pPr algn="ctr"/>
                      <a:r>
                        <a:rPr lang="nl-BE" sz="4400" b="1" i="0" dirty="0"/>
                        <a:t>1</a:t>
                      </a:r>
                    </a:p>
                  </a:txBody>
                  <a:tcPr anchor="ctr">
                    <a:lnR w="12700" cap="flat" cmpd="sng" algn="ctr">
                      <a:solidFill>
                        <a:schemeClr val="bg1"/>
                      </a:solidFill>
                      <a:prstDash val="solid"/>
                      <a:round/>
                      <a:headEnd type="none" w="med" len="med"/>
                      <a:tailEnd type="none" w="med" len="med"/>
                    </a:lnR>
                  </a:tcPr>
                </a:tc>
                <a:tc>
                  <a:txBody>
                    <a:bodyPr/>
                    <a:lstStyle/>
                    <a:p>
                      <a:pPr marL="342900" indent="-342900">
                        <a:buFont typeface="+mj-lt"/>
                        <a:buAutoNum type="arabicPeriod"/>
                      </a:pPr>
                      <a:r>
                        <a:rPr lang="nl-BE" sz="2400" i="0" dirty="0" err="1"/>
                        <a:t>Amende</a:t>
                      </a:r>
                      <a:r>
                        <a:rPr lang="nl-BE" sz="2400" i="0" dirty="0"/>
                        <a:t> de 200 à 20 000 </a:t>
                      </a:r>
                      <a:r>
                        <a:rPr lang="nl-BE" sz="2400" i="0" dirty="0" err="1"/>
                        <a:t>euros</a:t>
                      </a:r>
                      <a:endParaRPr lang="nl-BE" sz="2400" i="0" dirty="0"/>
                    </a:p>
                    <a:p>
                      <a:pPr marL="342900" indent="-342900">
                        <a:buFont typeface="+mj-lt"/>
                        <a:buAutoNum type="arabicPeriod"/>
                      </a:pPr>
                      <a:r>
                        <a:rPr lang="nl-BE" sz="2400" i="0" dirty="0"/>
                        <a:t>Peine de travail de 20 à 120 h</a:t>
                      </a:r>
                    </a:p>
                    <a:p>
                      <a:pPr marL="342900" indent="-342900">
                        <a:buFont typeface="+mj-lt"/>
                        <a:buAutoNum type="arabicPeriod"/>
                      </a:pPr>
                      <a:r>
                        <a:rPr lang="nl-BE" sz="2400" i="0" dirty="0" err="1"/>
                        <a:t>Peine</a:t>
                      </a:r>
                      <a:r>
                        <a:rPr lang="nl-BE" sz="2400" i="0" dirty="0"/>
                        <a:t> de </a:t>
                      </a:r>
                      <a:r>
                        <a:rPr lang="nl-BE" sz="2400" i="0" dirty="0" err="1"/>
                        <a:t>probation</a:t>
                      </a:r>
                      <a:r>
                        <a:rPr lang="nl-BE" sz="2400" i="0" dirty="0"/>
                        <a:t> de 6 à 12 </a:t>
                      </a:r>
                      <a:r>
                        <a:rPr lang="nl-BE" sz="2400" i="0" dirty="0" err="1"/>
                        <a:t>mois</a:t>
                      </a:r>
                      <a:r>
                        <a:rPr lang="nl-BE" sz="2400" i="0" dirty="0"/>
                        <a:t> </a:t>
                      </a:r>
                    </a:p>
                    <a:p>
                      <a:pPr marL="342900" indent="-342900">
                        <a:buFont typeface="+mj-lt"/>
                        <a:buAutoNum type="arabicPeriod"/>
                      </a:pPr>
                      <a:r>
                        <a:rPr lang="nl-BE" sz="2400" i="0" dirty="0" err="1"/>
                        <a:t>Peine</a:t>
                      </a:r>
                      <a:r>
                        <a:rPr lang="nl-BE" sz="2400" i="0" dirty="0"/>
                        <a:t> de </a:t>
                      </a:r>
                      <a:r>
                        <a:rPr lang="nl-BE" sz="2400" i="0" dirty="0" err="1"/>
                        <a:t>confiscation</a:t>
                      </a:r>
                      <a:r>
                        <a:rPr lang="nl-BE" sz="2400" i="0" dirty="0"/>
                        <a:t> en </a:t>
                      </a:r>
                      <a:r>
                        <a:rPr lang="nl-BE" sz="2400" i="0" dirty="0" err="1"/>
                        <a:t>ce</a:t>
                      </a:r>
                      <a:r>
                        <a:rPr lang="nl-BE" sz="2400" i="0" dirty="0"/>
                        <a:t> </a:t>
                      </a:r>
                      <a:r>
                        <a:rPr lang="nl-BE" sz="2400" i="0" dirty="0" err="1"/>
                        <a:t>compris</a:t>
                      </a:r>
                      <a:r>
                        <a:rPr lang="nl-BE" sz="2400" i="0" dirty="0"/>
                        <a:t> la </a:t>
                      </a:r>
                      <a:r>
                        <a:rPr lang="nl-BE" sz="2400" i="0" dirty="0" err="1"/>
                        <a:t>confiscation</a:t>
                      </a:r>
                      <a:r>
                        <a:rPr lang="nl-BE" sz="2400" i="0" dirty="0"/>
                        <a:t> </a:t>
                      </a:r>
                      <a:r>
                        <a:rPr lang="nl-BE" sz="2400" i="0" dirty="0" err="1"/>
                        <a:t>élargie</a:t>
                      </a:r>
                      <a:r>
                        <a:rPr lang="nl-BE" sz="2400" i="0" dirty="0"/>
                        <a:t> </a:t>
                      </a:r>
                    </a:p>
                    <a:p>
                      <a:pPr marL="342900" indent="-342900">
                        <a:buFont typeface="+mj-lt"/>
                        <a:buAutoNum type="arabicPeriod"/>
                      </a:pPr>
                      <a:r>
                        <a:rPr lang="nl-BE" sz="2400" i="0" dirty="0" err="1"/>
                        <a:t>Peine</a:t>
                      </a:r>
                      <a:r>
                        <a:rPr lang="nl-BE" sz="2400" i="0" dirty="0"/>
                        <a:t> pécuniaire en </a:t>
                      </a:r>
                      <a:r>
                        <a:rPr lang="nl-BE" sz="2400" i="0" dirty="0" err="1"/>
                        <a:t>fonction</a:t>
                      </a:r>
                      <a:r>
                        <a:rPr lang="nl-BE" sz="2400" i="0" dirty="0"/>
                        <a:t> du </a:t>
                      </a:r>
                      <a:r>
                        <a:rPr lang="nl-BE" sz="2400" i="0" dirty="0" err="1"/>
                        <a:t>profit</a:t>
                      </a:r>
                      <a:r>
                        <a:rPr lang="nl-BE" sz="2400" i="0" dirty="0"/>
                        <a:t> </a:t>
                      </a:r>
                      <a:r>
                        <a:rPr lang="nl-BE" sz="2400" i="0" dirty="0" err="1"/>
                        <a:t>escompté</a:t>
                      </a:r>
                      <a:r>
                        <a:rPr lang="nl-BE" sz="2400" i="0" dirty="0"/>
                        <a:t> </a:t>
                      </a:r>
                      <a:r>
                        <a:rPr lang="nl-BE" sz="2400" i="0" dirty="0" err="1"/>
                        <a:t>ou</a:t>
                      </a:r>
                      <a:r>
                        <a:rPr lang="nl-BE" sz="2400" i="0" dirty="0"/>
                        <a:t> </a:t>
                      </a:r>
                      <a:r>
                        <a:rPr lang="nl-BE" sz="2400" i="0" dirty="0" err="1"/>
                        <a:t>obtenu</a:t>
                      </a:r>
                      <a:r>
                        <a:rPr lang="nl-BE" sz="2400" i="0" baseline="0" dirty="0"/>
                        <a:t> de </a:t>
                      </a:r>
                      <a:r>
                        <a:rPr lang="nl-BE" sz="2400" i="0" baseline="0" dirty="0" err="1"/>
                        <a:t>l’infraction</a:t>
                      </a:r>
                      <a:endParaRPr lang="nl-BE" sz="2400" i="0" dirty="0"/>
                    </a:p>
                    <a:p>
                      <a:pPr marL="342900" indent="-342900">
                        <a:buFont typeface="+mj-lt"/>
                        <a:buAutoNum type="arabicPeriod"/>
                      </a:pPr>
                      <a:r>
                        <a:rPr lang="nl-BE" sz="2400" i="0" dirty="0"/>
                        <a:t>Condamnation par déclaration de culpabilité</a:t>
                      </a:r>
                    </a:p>
                    <a:p>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000" b="1" i="0" baseline="0" dirty="0" err="1"/>
                        <a:t>Possibilité</a:t>
                      </a:r>
                      <a:r>
                        <a:rPr lang="nl-BE" sz="2000" b="1" i="0" baseline="0" dirty="0"/>
                        <a:t> de ne </a:t>
                      </a:r>
                      <a:r>
                        <a:rPr lang="nl-BE" sz="2000" b="1" i="0" baseline="0" dirty="0" err="1"/>
                        <a:t>prononcer</a:t>
                      </a:r>
                      <a:r>
                        <a:rPr lang="nl-BE" sz="2000" b="1" i="0" baseline="0" dirty="0"/>
                        <a:t> </a:t>
                      </a:r>
                      <a:r>
                        <a:rPr lang="nl-BE" sz="2000" b="1" i="0" baseline="0" dirty="0" err="1"/>
                        <a:t>qu’une</a:t>
                      </a:r>
                      <a:r>
                        <a:rPr lang="nl-BE" sz="2000" b="1" i="0" baseline="0" dirty="0"/>
                        <a:t> </a:t>
                      </a:r>
                      <a:r>
                        <a:rPr lang="nl-BE" sz="2000" b="1" i="0" baseline="0" dirty="0" err="1"/>
                        <a:t>peine</a:t>
                      </a:r>
                      <a:r>
                        <a:rPr lang="nl-BE" sz="2000" b="1" i="0" baseline="0" dirty="0"/>
                        <a:t> accessoire comme </a:t>
                      </a:r>
                      <a:r>
                        <a:rPr lang="nl-BE" sz="2000" b="1" i="0" baseline="0" dirty="0" err="1"/>
                        <a:t>peine</a:t>
                      </a:r>
                      <a:r>
                        <a:rPr lang="nl-BE" sz="2000" b="1" i="0" baseline="0" dirty="0"/>
                        <a:t> principale</a:t>
                      </a:r>
                      <a:endParaRPr lang="nl-BE" sz="2000" b="1" i="0" dirty="0"/>
                    </a:p>
                    <a:p>
                      <a:pPr algn="ctr"/>
                      <a:endParaRPr lang="nl-BE" sz="2200" b="1" i="0" dirty="0"/>
                    </a:p>
                  </a:txBody>
                  <a:tcPr anchor="ctr"/>
                </a:tc>
                <a:extLst>
                  <a:ext uri="{0D108BD9-81ED-4DB2-BD59-A6C34878D82A}">
                    <a16:rowId xmlns:a16="http://schemas.microsoft.com/office/drawing/2014/main" val="10002"/>
                  </a:ext>
                </a:extLst>
              </a:tr>
            </a:tbl>
          </a:graphicData>
        </a:graphic>
      </p:graphicFrame>
      <p:sp>
        <p:nvSpPr>
          <p:cNvPr id="14" name="ZoneTexte 13">
            <a:extLst>
              <a:ext uri="{FF2B5EF4-FFF2-40B4-BE49-F238E27FC236}">
                <a16:creationId xmlns:a16="http://schemas.microsoft.com/office/drawing/2014/main" id="{06489358-EB51-0FB3-798D-9225D6AF12CD}"/>
              </a:ext>
            </a:extLst>
          </p:cNvPr>
          <p:cNvSpPr txBox="1"/>
          <p:nvPr/>
        </p:nvSpPr>
        <p:spPr>
          <a:xfrm>
            <a:off x="386256" y="775398"/>
            <a:ext cx="1077859" cy="461665"/>
          </a:xfrm>
          <a:prstGeom prst="rect">
            <a:avLst/>
          </a:prstGeom>
          <a:noFill/>
        </p:spPr>
        <p:txBody>
          <a:bodyPr wrap="none" rtlCol="0">
            <a:spAutoFit/>
          </a:bodyPr>
          <a:lstStyle/>
          <a:p>
            <a:r>
              <a:rPr lang="fr-BE" sz="2400" b="1" dirty="0"/>
              <a:t>Niveau</a:t>
            </a:r>
          </a:p>
        </p:txBody>
      </p:sp>
      <p:sp>
        <p:nvSpPr>
          <p:cNvPr id="15" name="ZoneTexte 14">
            <a:extLst>
              <a:ext uri="{FF2B5EF4-FFF2-40B4-BE49-F238E27FC236}">
                <a16:creationId xmlns:a16="http://schemas.microsoft.com/office/drawing/2014/main" id="{193C8E15-2161-73C5-74EC-BB44AA25EC5B}"/>
              </a:ext>
            </a:extLst>
          </p:cNvPr>
          <p:cNvSpPr txBox="1"/>
          <p:nvPr/>
        </p:nvSpPr>
        <p:spPr>
          <a:xfrm>
            <a:off x="4608214" y="775397"/>
            <a:ext cx="4002386" cy="461665"/>
          </a:xfrm>
          <a:prstGeom prst="rect">
            <a:avLst/>
          </a:prstGeom>
          <a:noFill/>
        </p:spPr>
        <p:txBody>
          <a:bodyPr wrap="square" rtlCol="0">
            <a:spAutoFit/>
          </a:bodyPr>
          <a:lstStyle/>
          <a:p>
            <a:r>
              <a:rPr lang="fr-BE" sz="2400" b="1" dirty="0"/>
              <a:t>Peine principale (article 36)</a:t>
            </a:r>
          </a:p>
        </p:txBody>
      </p:sp>
      <p:sp>
        <p:nvSpPr>
          <p:cNvPr id="16" name="ZoneTexte 15">
            <a:extLst>
              <a:ext uri="{FF2B5EF4-FFF2-40B4-BE49-F238E27FC236}">
                <a16:creationId xmlns:a16="http://schemas.microsoft.com/office/drawing/2014/main" id="{4E083A14-A35E-B35B-4541-FEE766EF72E2}"/>
              </a:ext>
            </a:extLst>
          </p:cNvPr>
          <p:cNvSpPr txBox="1"/>
          <p:nvPr/>
        </p:nvSpPr>
        <p:spPr>
          <a:xfrm>
            <a:off x="9497085" y="267565"/>
            <a:ext cx="2813437" cy="1292662"/>
          </a:xfrm>
          <a:prstGeom prst="rect">
            <a:avLst/>
          </a:prstGeom>
          <a:noFill/>
        </p:spPr>
        <p:txBody>
          <a:bodyPr wrap="square" rtlCol="0">
            <a:spAutoFit/>
          </a:bodyPr>
          <a:lstStyle/>
          <a:p>
            <a:pPr algn="ctr"/>
            <a:r>
              <a:rPr lang="nl-BE" sz="2000" b="1" baseline="0" dirty="0" err="1"/>
              <a:t>Peine</a:t>
            </a:r>
            <a:r>
              <a:rPr lang="nl-BE" sz="2000" b="1" baseline="0" dirty="0"/>
              <a:t> principale </a:t>
            </a:r>
            <a:r>
              <a:rPr lang="nl-BE" sz="2000" b="1" baseline="0" dirty="0" err="1"/>
              <a:t>avec</a:t>
            </a:r>
            <a:r>
              <a:rPr lang="nl-BE" sz="2000" b="1" baseline="0" dirty="0"/>
              <a:t> </a:t>
            </a:r>
          </a:p>
          <a:p>
            <a:pPr algn="ctr"/>
            <a:r>
              <a:rPr lang="nl-BE" sz="2000" b="1" baseline="0" dirty="0" err="1"/>
              <a:t>circonstances</a:t>
            </a:r>
            <a:r>
              <a:rPr lang="nl-BE" sz="2000" b="1" baseline="0" dirty="0"/>
              <a:t> </a:t>
            </a:r>
          </a:p>
          <a:p>
            <a:pPr algn="ctr"/>
            <a:r>
              <a:rPr lang="nl-BE" sz="2000" b="1" baseline="0" dirty="0" err="1"/>
              <a:t>atténuantes</a:t>
            </a:r>
            <a:endParaRPr lang="nl-BE" sz="2000" b="1" dirty="0"/>
          </a:p>
          <a:p>
            <a:pPr algn="ctr"/>
            <a:endParaRPr lang="fr-BE" dirty="0"/>
          </a:p>
        </p:txBody>
      </p:sp>
    </p:spTree>
    <p:extLst>
      <p:ext uri="{BB962C8B-B14F-4D97-AF65-F5344CB8AC3E}">
        <p14:creationId xmlns:p14="http://schemas.microsoft.com/office/powerpoint/2010/main" val="121989742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241429" y="338350"/>
            <a:ext cx="7055380" cy="528010"/>
          </a:xfrm>
        </p:spPr>
        <p:txBody>
          <a:bodyPr>
            <a:normAutofit fontScale="90000"/>
          </a:bodyPr>
          <a:lstStyle/>
          <a:p>
            <a:r>
              <a:rPr lang="fr-BE" sz="2000" dirty="0"/>
              <a:t>Livre Ier  Chapitre 2. L’infraction</a:t>
            </a:r>
            <a:br>
              <a:rPr lang="fr-BE" sz="2000" dirty="0"/>
            </a:br>
            <a:br>
              <a:rPr lang="fr-BE" sz="2000" dirty="0"/>
            </a:br>
            <a:br>
              <a:rPr lang="fr-BE" sz="2000" dirty="0"/>
            </a:br>
            <a:endParaRPr lang="fr-BE" sz="2000" dirty="0"/>
          </a:p>
        </p:txBody>
      </p:sp>
      <p:graphicFrame>
        <p:nvGraphicFramePr>
          <p:cNvPr id="15" name="Espace réservé du contenu 14">
            <a:extLst>
              <a:ext uri="{FF2B5EF4-FFF2-40B4-BE49-F238E27FC236}">
                <a16:creationId xmlns:a16="http://schemas.microsoft.com/office/drawing/2014/main" id="{2B8F5F77-5A5E-AAEC-4966-972B8D2E24E9}"/>
              </a:ext>
            </a:extLst>
          </p:cNvPr>
          <p:cNvGraphicFramePr>
            <a:graphicFrameLocks noGrp="1"/>
          </p:cNvGraphicFramePr>
          <p:nvPr>
            <p:ph idx="1"/>
            <p:extLst>
              <p:ext uri="{D42A27DB-BD31-4B8C-83A1-F6EECF244321}">
                <p14:modId xmlns:p14="http://schemas.microsoft.com/office/powerpoint/2010/main" val="3486488311"/>
              </p:ext>
            </p:extLst>
          </p:nvPr>
        </p:nvGraphicFramePr>
        <p:xfrm>
          <a:off x="5480346" y="664431"/>
          <a:ext cx="6711654" cy="568863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7</a:t>
            </a:fld>
            <a:endParaRPr lang="nl-BE"/>
          </a:p>
        </p:txBody>
      </p:sp>
      <p:sp>
        <p:nvSpPr>
          <p:cNvPr id="6" name="ZoneTexte 5">
            <a:extLst>
              <a:ext uri="{FF2B5EF4-FFF2-40B4-BE49-F238E27FC236}">
                <a16:creationId xmlns:a16="http://schemas.microsoft.com/office/drawing/2014/main" id="{AB721556-3036-EFA9-B239-3B1D07DD13DB}"/>
              </a:ext>
            </a:extLst>
          </p:cNvPr>
          <p:cNvSpPr txBox="1"/>
          <p:nvPr/>
        </p:nvSpPr>
        <p:spPr>
          <a:xfrm>
            <a:off x="78675" y="447616"/>
            <a:ext cx="6095010" cy="996170"/>
          </a:xfrm>
          <a:prstGeom prst="rect">
            <a:avLst/>
          </a:prstGeom>
          <a:noFill/>
        </p:spPr>
        <p:txBody>
          <a:bodyPr wrap="square">
            <a:spAutoFit/>
          </a:body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800" b="0" u="none" strike="noStrike" kern="1200" cap="none" spc="0" normalizeH="0" baseline="0" noProof="0" dirty="0" err="1">
                <a:ln>
                  <a:noFill/>
                </a:ln>
                <a:solidFill>
                  <a:prstClr val="black"/>
                </a:solidFill>
                <a:effectLst/>
                <a:uLnTx/>
                <a:uFillTx/>
                <a:latin typeface="Calibri" panose="020F0502020204030204"/>
                <a:ea typeface="+mn-ea"/>
                <a:cs typeface="+mn-cs"/>
              </a:rPr>
              <a:t>Section</a:t>
            </a:r>
            <a:r>
              <a:rPr kumimoji="0" lang="nl-BE" sz="2800" b="0" u="none" strike="noStrike" kern="1200" cap="none" spc="0" normalizeH="0" baseline="0" noProof="0" dirty="0">
                <a:ln>
                  <a:noFill/>
                </a:ln>
                <a:solidFill>
                  <a:prstClr val="black"/>
                </a:solidFill>
                <a:effectLst/>
                <a:uLnTx/>
                <a:uFillTx/>
                <a:latin typeface="Calibri" panose="020F0502020204030204"/>
                <a:ea typeface="+mn-ea"/>
                <a:cs typeface="+mn-cs"/>
              </a:rPr>
              <a:t> 1</a:t>
            </a:r>
            <a:r>
              <a:rPr kumimoji="0" lang="nl-BE" sz="2800" b="0" u="none" strike="noStrike" kern="1200" cap="none" spc="0" normalizeH="0" baseline="30000" noProof="0" dirty="0">
                <a:ln>
                  <a:noFill/>
                </a:ln>
                <a:solidFill>
                  <a:prstClr val="black"/>
                </a:solidFill>
                <a:effectLst/>
                <a:uLnTx/>
                <a:uFillTx/>
                <a:latin typeface="Calibri" panose="020F0502020204030204"/>
                <a:ea typeface="+mn-ea"/>
                <a:cs typeface="+mn-cs"/>
              </a:rPr>
              <a:t>er</a:t>
            </a:r>
            <a:r>
              <a:rPr kumimoji="0" lang="nl-BE" sz="2800" b="0" u="none" strike="noStrike" kern="1200" cap="none" spc="0" normalizeH="0" baseline="0" noProof="0" dirty="0">
                <a:ln>
                  <a:noFill/>
                </a:ln>
                <a:solidFill>
                  <a:prstClr val="black"/>
                </a:solidFill>
                <a:effectLst/>
                <a:uLnTx/>
                <a:uFillTx/>
                <a:latin typeface="Calibri" panose="020F0502020204030204"/>
                <a:ea typeface="+mn-ea"/>
                <a:cs typeface="+mn-cs"/>
              </a:rPr>
              <a:t> Définition de </a:t>
            </a:r>
            <a:r>
              <a:rPr kumimoji="0" lang="nl-BE" sz="2800" b="0" u="none" strike="noStrike" kern="1200" cap="none" spc="0" normalizeH="0" baseline="0" noProof="0" dirty="0" err="1">
                <a:ln>
                  <a:noFill/>
                </a:ln>
                <a:solidFill>
                  <a:prstClr val="black"/>
                </a:solidFill>
                <a:effectLst/>
                <a:uLnTx/>
                <a:uFillTx/>
                <a:latin typeface="Calibri" panose="020F0502020204030204"/>
                <a:ea typeface="+mn-ea"/>
                <a:cs typeface="+mn-cs"/>
              </a:rPr>
              <a:t>l’infraction</a:t>
            </a:r>
            <a:endParaRPr kumimoji="0" lang="nl-BE" sz="1600" b="0" u="none" strike="noStrike" kern="1200" cap="none" spc="0" normalizeH="0" baseline="0" noProof="0" dirty="0">
              <a:ln>
                <a:noFill/>
              </a:ln>
              <a:solidFill>
                <a:srgbClr val="FFFF00"/>
              </a:solidFill>
              <a:effectLst/>
              <a:uLnTx/>
              <a:uFillTx/>
              <a:latin typeface="Calibri" panose="020F0502020204030204"/>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nl-BE" sz="2800" b="0" u="none" strike="noStrike" kern="1200" cap="none" spc="0" normalizeH="0" baseline="0" noProof="0" dirty="0">
                <a:ln>
                  <a:noFill/>
                </a:ln>
                <a:solidFill>
                  <a:prstClr val="black"/>
                </a:solidFill>
                <a:effectLst/>
                <a:uLnTx/>
                <a:uFillTx/>
                <a:latin typeface="Calibri" panose="020F0502020204030204"/>
                <a:ea typeface="+mn-ea"/>
                <a:cs typeface="+mn-cs"/>
              </a:rPr>
              <a:t>Art. 8. </a:t>
            </a:r>
            <a:r>
              <a:rPr kumimoji="0" lang="nl-BE" sz="2800" b="0" u="none" strike="noStrike" kern="1200" cap="none" spc="0" normalizeH="0" baseline="0" noProof="0" dirty="0" err="1">
                <a:ln>
                  <a:noFill/>
                </a:ln>
                <a:solidFill>
                  <a:prstClr val="black"/>
                </a:solidFill>
                <a:effectLst/>
                <a:uLnTx/>
                <a:uFillTx/>
                <a:latin typeface="Calibri" panose="020F0502020204030204"/>
                <a:ea typeface="+mn-ea"/>
                <a:cs typeface="+mn-cs"/>
              </a:rPr>
              <a:t>L’élément</a:t>
            </a:r>
            <a:r>
              <a:rPr kumimoji="0" lang="nl-BE" sz="2800" b="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800" b="0" u="none" strike="noStrike" kern="1200" cap="none" spc="0" normalizeH="0" baseline="0" noProof="0" dirty="0" err="1">
                <a:ln>
                  <a:noFill/>
                </a:ln>
                <a:solidFill>
                  <a:prstClr val="black"/>
                </a:solidFill>
                <a:effectLst/>
                <a:uLnTx/>
                <a:uFillTx/>
                <a:latin typeface="Calibri" panose="020F0502020204030204"/>
                <a:ea typeface="+mn-ea"/>
                <a:cs typeface="+mn-cs"/>
              </a:rPr>
              <a:t>aggravant</a:t>
            </a:r>
            <a:endParaRPr kumimoji="0" lang="nl-BE" sz="1400" b="0" u="none" strike="noStrike" kern="1200" cap="none" spc="0" normalizeH="0" baseline="0" noProof="0" dirty="0">
              <a:ln>
                <a:noFill/>
              </a:ln>
              <a:solidFill>
                <a:srgbClr val="FFC000"/>
              </a:solidFill>
              <a:effectLst/>
              <a:uLnTx/>
              <a:uFillTx/>
              <a:latin typeface="Calibri" panose="020F0502020204030204"/>
              <a:ea typeface="+mn-ea"/>
              <a:cs typeface="+mn-cs"/>
            </a:endParaRPr>
          </a:p>
        </p:txBody>
      </p:sp>
      <p:sp>
        <p:nvSpPr>
          <p:cNvPr id="14" name="ZoneTexte 13">
            <a:extLst>
              <a:ext uri="{FF2B5EF4-FFF2-40B4-BE49-F238E27FC236}">
                <a16:creationId xmlns:a16="http://schemas.microsoft.com/office/drawing/2014/main" id="{E85D90F6-BA3E-9417-3FFD-A221EEFBFA2D}"/>
              </a:ext>
            </a:extLst>
          </p:cNvPr>
          <p:cNvSpPr txBox="1"/>
          <p:nvPr/>
        </p:nvSpPr>
        <p:spPr>
          <a:xfrm>
            <a:off x="78675" y="2432829"/>
            <a:ext cx="5451296" cy="1421928"/>
          </a:xfrm>
          <a:prstGeom prst="rect">
            <a:avLst/>
          </a:prstGeom>
          <a:noFill/>
        </p:spPr>
        <p:txBody>
          <a:bodyPr wrap="square">
            <a:spAutoFit/>
          </a:bodyPr>
          <a:lstStyle/>
          <a:p>
            <a:pPr marL="400056" marR="0" lvl="1" indent="0" algn="l" defTabSz="914400" rtl="0" eaLnBrk="1" fontAlgn="auto" latinLnBrk="0" hangingPunct="1">
              <a:lnSpc>
                <a:spcPct val="90000"/>
              </a:lnSpc>
              <a:spcBef>
                <a:spcPts val="500"/>
              </a:spcBef>
              <a:spcAft>
                <a:spcPts val="0"/>
              </a:spcAft>
              <a:buClrTx/>
              <a:buSzTx/>
              <a:buFont typeface="Arial" panose="020B0604020202020204" pitchFamily="34" charset="0"/>
              <a:buNone/>
              <a:tabLst/>
              <a:defRPr/>
            </a:pP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Elément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qui</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 pour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effet</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que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l’infraction</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est</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sanctionnée</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d’une</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1" i="0" u="none" strike="noStrike" kern="1200" cap="none" spc="0" normalizeH="0" baseline="0" noProof="0" dirty="0" err="1">
                <a:ln>
                  <a:noFill/>
                </a:ln>
                <a:solidFill>
                  <a:prstClr val="black"/>
                </a:solidFill>
                <a:effectLst/>
                <a:uLnTx/>
                <a:uFillTx/>
                <a:latin typeface="Calibri" panose="020F0502020204030204"/>
                <a:ea typeface="+mn-ea"/>
                <a:cs typeface="+mn-cs"/>
              </a:rPr>
              <a:t>peine</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d’un</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ou</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de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plusieurs</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0" i="0" u="none" strike="noStrike" kern="1200" cap="none" spc="0" normalizeH="0" baseline="0" noProof="0" dirty="0" err="1">
                <a:ln>
                  <a:noFill/>
                </a:ln>
                <a:solidFill>
                  <a:prstClr val="black"/>
                </a:solidFill>
                <a:effectLst/>
                <a:uLnTx/>
                <a:uFillTx/>
                <a:latin typeface="Calibri" panose="020F0502020204030204"/>
                <a:ea typeface="+mn-ea"/>
                <a:cs typeface="+mn-cs"/>
              </a:rPr>
              <a:t>niveaux</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l-BE" sz="2400" b="1" i="0" u="none" strike="noStrike" kern="1200" cap="none" spc="0" normalizeH="0" baseline="0" noProof="0" dirty="0">
                <a:ln>
                  <a:noFill/>
                </a:ln>
                <a:solidFill>
                  <a:prstClr val="black"/>
                </a:solidFill>
                <a:effectLst/>
                <a:uLnTx/>
                <a:uFillTx/>
                <a:latin typeface="Calibri" panose="020F0502020204030204"/>
                <a:ea typeface="+mn-ea"/>
                <a:cs typeface="+mn-cs"/>
              </a:rPr>
              <a:t>plus </a:t>
            </a:r>
            <a:r>
              <a:rPr kumimoji="0" lang="nl-BE" sz="2400" b="1" i="0" u="none" strike="noStrike" kern="1200" cap="none" spc="0" normalizeH="0" baseline="0" noProof="0" dirty="0" err="1">
                <a:ln>
                  <a:noFill/>
                </a:ln>
                <a:solidFill>
                  <a:prstClr val="black"/>
                </a:solidFill>
                <a:effectLst/>
                <a:uLnTx/>
                <a:uFillTx/>
                <a:latin typeface="Calibri" panose="020F0502020204030204"/>
                <a:ea typeface="+mn-ea"/>
                <a:cs typeface="+mn-cs"/>
              </a:rPr>
              <a:t>élévés</a:t>
            </a:r>
            <a:r>
              <a:rPr kumimoji="0" lang="nl-BE" sz="24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Tree>
    <p:extLst>
      <p:ext uri="{BB962C8B-B14F-4D97-AF65-F5344CB8AC3E}">
        <p14:creationId xmlns:p14="http://schemas.microsoft.com/office/powerpoint/2010/main" val="3533044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524000" y="110222"/>
            <a:ext cx="8316416" cy="654482"/>
          </a:xfrm>
        </p:spPr>
        <p:txBody>
          <a:bodyPr>
            <a:normAutofit fontScale="90000"/>
          </a:bodyPr>
          <a:lstStyle/>
          <a:p>
            <a:br>
              <a:rPr lang="nl-BE" sz="2400" dirty="0"/>
            </a:br>
            <a:br>
              <a:rPr lang="nl-BE" sz="2400" dirty="0"/>
            </a:br>
            <a:br>
              <a:rPr lang="nl-BE" sz="2400" dirty="0"/>
            </a:br>
            <a:r>
              <a:rPr lang="nl-BE" sz="2400" dirty="0"/>
              <a:t>Art. 8. </a:t>
            </a:r>
            <a:r>
              <a:rPr lang="nl-BE" sz="2400" dirty="0" err="1"/>
              <a:t>L’</a:t>
            </a:r>
            <a:r>
              <a:rPr lang="nl-BE" sz="2400" b="1" dirty="0" err="1"/>
              <a:t>élément</a:t>
            </a:r>
            <a:r>
              <a:rPr lang="nl-BE" sz="2400" dirty="0"/>
              <a:t> </a:t>
            </a:r>
            <a:r>
              <a:rPr lang="nl-BE" sz="2400" dirty="0" err="1"/>
              <a:t>aggravant</a:t>
            </a:r>
            <a:r>
              <a:rPr lang="nl-BE" sz="2400" dirty="0"/>
              <a:t> </a:t>
            </a:r>
            <a:r>
              <a:rPr lang="nl-BE" sz="2400" i="1" dirty="0" err="1"/>
              <a:t>vs</a:t>
            </a:r>
            <a:r>
              <a:rPr lang="nl-BE" sz="2400" dirty="0"/>
              <a:t> </a:t>
            </a:r>
            <a:r>
              <a:rPr lang="nl-BE" sz="2400" b="1" dirty="0"/>
              <a:t>facteur</a:t>
            </a:r>
            <a:r>
              <a:rPr lang="nl-BE" sz="2400" dirty="0"/>
              <a:t> </a:t>
            </a:r>
            <a:r>
              <a:rPr lang="nl-BE" sz="2400" dirty="0" err="1"/>
              <a:t>aggravant</a:t>
            </a:r>
            <a:r>
              <a:rPr lang="nl-BE" sz="2400" dirty="0"/>
              <a:t>. </a:t>
            </a:r>
            <a:r>
              <a:rPr lang="nl-BE" sz="2000" dirty="0" err="1"/>
              <a:t>Illustration</a:t>
            </a: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728076" y="298646"/>
            <a:ext cx="4871980" cy="6120681"/>
          </a:xfrm>
        </p:spPr>
        <p:txBody>
          <a:bodyPr>
            <a:noAutofit/>
          </a:bodyPr>
          <a:lstStyle/>
          <a:p>
            <a:pPr marL="0" indent="0">
              <a:buNone/>
            </a:pPr>
            <a:endParaRPr lang="en-GB" sz="1400" b="1" i="1" dirty="0"/>
          </a:p>
          <a:p>
            <a:pPr marL="0" indent="0">
              <a:buNone/>
            </a:pPr>
            <a:endParaRPr lang="fr-FR" sz="1400" dirty="0"/>
          </a:p>
          <a:p>
            <a:pPr marL="0" indent="0">
              <a:buNone/>
            </a:pPr>
            <a:endParaRPr lang="en-GB" sz="14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8</a:t>
            </a:fld>
            <a:endParaRPr lang="nl-BE"/>
          </a:p>
        </p:txBody>
      </p:sp>
      <p:graphicFrame>
        <p:nvGraphicFramePr>
          <p:cNvPr id="11" name="Diagramme 10">
            <a:extLst>
              <a:ext uri="{FF2B5EF4-FFF2-40B4-BE49-F238E27FC236}">
                <a16:creationId xmlns:a16="http://schemas.microsoft.com/office/drawing/2014/main" id="{5327301C-3C7D-0A34-D5F3-188254643861}"/>
              </a:ext>
            </a:extLst>
          </p:cNvPr>
          <p:cNvGraphicFramePr/>
          <p:nvPr/>
        </p:nvGraphicFramePr>
        <p:xfrm>
          <a:off x="1714952" y="764705"/>
          <a:ext cx="8748972" cy="579465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983605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99848" y="978107"/>
            <a:ext cx="10547350" cy="1393824"/>
          </a:xfrm>
        </p:spPr>
        <p:txBody>
          <a:bodyPr>
            <a:normAutofit fontScale="90000"/>
          </a:bodyPr>
          <a:lstStyle/>
          <a:p>
            <a:r>
              <a:rPr lang="fr-BE" sz="2000" dirty="0"/>
              <a:t>Livre Ier  Chapitre 3. L’auteur de infraction</a:t>
            </a:r>
            <a:br>
              <a:rPr lang="fr-BE" sz="2000" dirty="0"/>
            </a:br>
            <a:r>
              <a:rPr lang="nl-BE" sz="2000" b="1" i="1" dirty="0" err="1"/>
              <a:t>Section</a:t>
            </a:r>
            <a:r>
              <a:rPr lang="nl-BE" sz="2000" b="1" i="1" dirty="0"/>
              <a:t> 3, Les </a:t>
            </a:r>
            <a:r>
              <a:rPr lang="nl-BE" sz="2000" b="1" i="1" dirty="0" err="1"/>
              <a:t>causes</a:t>
            </a:r>
            <a:r>
              <a:rPr lang="nl-BE" sz="2000" b="1" i="1" dirty="0"/>
              <a:t> de non-</a:t>
            </a:r>
            <a:r>
              <a:rPr lang="nl-BE" sz="2000" b="1" i="1" dirty="0" err="1"/>
              <a:t>imputabilité</a:t>
            </a:r>
            <a:br>
              <a:rPr lang="nl-BE" dirty="0"/>
            </a:br>
            <a:br>
              <a:rPr lang="fr-BE" dirty="0"/>
            </a:br>
            <a:br>
              <a:rPr lang="fr-BE" dirty="0"/>
            </a:br>
            <a:br>
              <a:rPr lang="fr-BE" dirty="0"/>
            </a:br>
            <a:endParaRPr lang="fr-BE"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62526" y="1129022"/>
            <a:ext cx="4884488" cy="4470194"/>
          </a:xfrm>
          <a:ln>
            <a:solidFill>
              <a:schemeClr val="tx2">
                <a:lumMod val="75000"/>
              </a:schemeClr>
            </a:solidFill>
          </a:ln>
        </p:spPr>
        <p:txBody>
          <a:bodyPr>
            <a:noAutofit/>
          </a:bodyPr>
          <a:lstStyle/>
          <a:p>
            <a:pPr marL="0" indent="0">
              <a:buNone/>
            </a:pPr>
            <a:r>
              <a:rPr lang="nl-BE" sz="2400" dirty="0"/>
              <a:t>Art. 24. Les </a:t>
            </a:r>
            <a:r>
              <a:rPr lang="nl-BE" sz="2400" dirty="0" err="1"/>
              <a:t>causes</a:t>
            </a:r>
            <a:r>
              <a:rPr lang="nl-BE" sz="2400" dirty="0"/>
              <a:t> de non-</a:t>
            </a:r>
            <a:r>
              <a:rPr lang="nl-BE" sz="2400" dirty="0" err="1"/>
              <a:t>imputabilité</a:t>
            </a:r>
            <a:endParaRPr lang="nl-BE" sz="2400" dirty="0"/>
          </a:p>
          <a:p>
            <a:pPr marL="457200" lvl="1" indent="0">
              <a:buNone/>
            </a:pPr>
            <a:r>
              <a:rPr lang="fr-FR" i="1" dirty="0"/>
              <a:t>Les causes de non-imputabilité sont les circonstances visées à l’alinéa 2 qui ont pour effet que l’auteur de l’infraction ne peut être tenu pénalement responsable, même si la perpétration du comportement incriminé est illicite et répréhensible</a:t>
            </a:r>
            <a:r>
              <a:rPr lang="nl-BE" i="1" dirty="0"/>
              <a:t>.</a:t>
            </a:r>
          </a:p>
          <a:p>
            <a:pPr marL="457200" lvl="1" indent="0">
              <a:buNone/>
            </a:pPr>
            <a:endParaRPr lang="fr-FR"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pPr/>
              <a:t>9</a:t>
            </a:fld>
            <a:endParaRPr lang="nl-BE"/>
          </a:p>
        </p:txBody>
      </p:sp>
      <p:sp>
        <p:nvSpPr>
          <p:cNvPr id="10" name="ZoneTexte 9">
            <a:extLst>
              <a:ext uri="{FF2B5EF4-FFF2-40B4-BE49-F238E27FC236}">
                <a16:creationId xmlns:a16="http://schemas.microsoft.com/office/drawing/2014/main" id="{5B3984DA-E376-DEAC-AB7C-A0DCF477D49D}"/>
              </a:ext>
            </a:extLst>
          </p:cNvPr>
          <p:cNvSpPr txBox="1"/>
          <p:nvPr/>
        </p:nvSpPr>
        <p:spPr>
          <a:xfrm>
            <a:off x="5402583" y="3784372"/>
            <a:ext cx="6626892" cy="1938992"/>
          </a:xfrm>
          <a:prstGeom prst="rect">
            <a:avLst/>
          </a:prstGeom>
          <a:noFill/>
        </p:spPr>
        <p:txBody>
          <a:bodyPr wrap="square">
            <a:spAutoFit/>
          </a:bodyPr>
          <a:lstStyle/>
          <a:p>
            <a:pPr lvl="1"/>
            <a:r>
              <a:rPr lang="fr-FR" sz="2400" dirty="0"/>
              <a:t>cause de non-imputabilité </a:t>
            </a:r>
          </a:p>
          <a:p>
            <a:pPr lvl="1"/>
            <a:r>
              <a:rPr lang="fr-FR" sz="2400" dirty="0"/>
              <a:t>= appréciée au moment des </a:t>
            </a:r>
            <a:r>
              <a:rPr lang="fr-FR" sz="2400" u="sng" dirty="0"/>
              <a:t>faits</a:t>
            </a:r>
            <a:r>
              <a:rPr lang="fr-FR" sz="2400" dirty="0"/>
              <a:t> </a:t>
            </a:r>
          </a:p>
          <a:p>
            <a:pPr lvl="1"/>
            <a:endParaRPr lang="fr-FR" sz="2400" dirty="0"/>
          </a:p>
          <a:p>
            <a:pPr lvl="1"/>
            <a:r>
              <a:rPr lang="fr-FR" sz="2400" dirty="0"/>
              <a:t>question des conditions de l’internement </a:t>
            </a:r>
          </a:p>
          <a:p>
            <a:pPr lvl="1"/>
            <a:r>
              <a:rPr lang="fr-FR" sz="2400" dirty="0"/>
              <a:t>= évaluée au moment du </a:t>
            </a:r>
            <a:r>
              <a:rPr lang="fr-FR" sz="2400" u="sng" dirty="0"/>
              <a:t>jugement</a:t>
            </a:r>
            <a:endParaRPr lang="nl-BE" sz="2400" u="sng" dirty="0"/>
          </a:p>
        </p:txBody>
      </p:sp>
      <p:sp>
        <p:nvSpPr>
          <p:cNvPr id="14" name="ZoneTexte 13">
            <a:extLst>
              <a:ext uri="{FF2B5EF4-FFF2-40B4-BE49-F238E27FC236}">
                <a16:creationId xmlns:a16="http://schemas.microsoft.com/office/drawing/2014/main" id="{B87CDDC2-3D23-9C63-2D49-8ECFB9F83F1F}"/>
              </a:ext>
            </a:extLst>
          </p:cNvPr>
          <p:cNvSpPr txBox="1"/>
          <p:nvPr/>
        </p:nvSpPr>
        <p:spPr>
          <a:xfrm>
            <a:off x="5563095" y="1129022"/>
            <a:ext cx="6095010" cy="1938992"/>
          </a:xfrm>
          <a:prstGeom prst="rect">
            <a:avLst/>
          </a:prstGeom>
          <a:noFill/>
          <a:ln>
            <a:solidFill>
              <a:schemeClr val="accent1">
                <a:lumMod val="75000"/>
              </a:schemeClr>
            </a:solidFill>
          </a:ln>
        </p:spPr>
        <p:txBody>
          <a:bodyPr wrap="square">
            <a:spAutoFit/>
          </a:bodyPr>
          <a:lstStyle/>
          <a:p>
            <a:pPr marL="0" indent="0">
              <a:buNone/>
            </a:pPr>
            <a:r>
              <a:rPr lang="nl-BE" sz="2400" dirty="0"/>
              <a:t>Art. 25. Le </a:t>
            </a:r>
            <a:r>
              <a:rPr lang="nl-BE" sz="2400" dirty="0" err="1"/>
              <a:t>trouble</a:t>
            </a:r>
            <a:r>
              <a:rPr lang="nl-BE" sz="2400" dirty="0"/>
              <a:t> </a:t>
            </a:r>
            <a:r>
              <a:rPr lang="nl-BE" sz="2400" dirty="0" err="1"/>
              <a:t>mental</a:t>
            </a:r>
            <a:endParaRPr lang="nl-BE" sz="2400" dirty="0"/>
          </a:p>
          <a:p>
            <a:pPr marL="457200" lvl="1" indent="0">
              <a:buNone/>
            </a:pPr>
            <a:r>
              <a:rPr lang="fr-FR" sz="2400" i="1" dirty="0"/>
              <a:t>N’est pas pénalement responsable celui qui, au moment des faits, était atteint d’un trouble mental qui a aboli sa capacité de discernement ou le contrôle de ses actes.</a:t>
            </a:r>
          </a:p>
        </p:txBody>
      </p:sp>
      <p:pic>
        <p:nvPicPr>
          <p:cNvPr id="19" name="Graphique 18" descr="Marteau d'officiel contour">
            <a:extLst>
              <a:ext uri="{FF2B5EF4-FFF2-40B4-BE49-F238E27FC236}">
                <a16:creationId xmlns:a16="http://schemas.microsoft.com/office/drawing/2014/main" id="{F9467D00-44F7-80BE-1CCC-11F341DECFAC}"/>
              </a:ext>
            </a:extLst>
          </p:cNvPr>
          <p:cNvPicPr>
            <a:picLocks noChangeAspect="1"/>
          </p:cNvPicPr>
          <p:nvPr/>
        </p:nvPicPr>
        <p:blipFill>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5278087" y="4977792"/>
            <a:ext cx="700852" cy="700852"/>
          </a:xfrm>
          <a:prstGeom prst="rect">
            <a:avLst/>
          </a:prstGeom>
        </p:spPr>
      </p:pic>
      <p:pic>
        <p:nvPicPr>
          <p:cNvPr id="21" name="Graphique 20" descr="Calendrier mensuel contour">
            <a:extLst>
              <a:ext uri="{FF2B5EF4-FFF2-40B4-BE49-F238E27FC236}">
                <a16:creationId xmlns:a16="http://schemas.microsoft.com/office/drawing/2014/main" id="{E82CBC20-B195-6B36-FD06-156A969C1D05}"/>
              </a:ext>
            </a:extLst>
          </p:cNvPr>
          <p:cNvPicPr>
            <a:picLocks noChangeAspect="1"/>
          </p:cNvPicPr>
          <p:nvPr/>
        </p:nvPicPr>
        <p:blipFill>
          <a:blip r:embed="rId4" cstate="email">
            <a:extLst>
              <a:ext uri="{28A0092B-C50C-407E-A947-70E740481C1C}">
                <a14:useLocalDpi xmlns:a14="http://schemas.microsoft.com/office/drawing/2010/main"/>
              </a:ext>
              <a:ext uri="{96DAC541-7B7A-43D3-8B79-37D633B846F1}">
                <asvg:svgBlip xmlns:asvg="http://schemas.microsoft.com/office/drawing/2016/SVG/main" r:embed="rId5"/>
              </a:ext>
            </a:extLst>
          </a:blip>
          <a:stretch>
            <a:fillRect/>
          </a:stretch>
        </p:blipFill>
        <p:spPr>
          <a:xfrm>
            <a:off x="5278087" y="3911008"/>
            <a:ext cx="700852" cy="700852"/>
          </a:xfrm>
          <a:prstGeom prst="rect">
            <a:avLst/>
          </a:prstGeom>
        </p:spPr>
      </p:pic>
    </p:spTree>
    <p:extLst>
      <p:ext uri="{BB962C8B-B14F-4D97-AF65-F5344CB8AC3E}">
        <p14:creationId xmlns:p14="http://schemas.microsoft.com/office/powerpoint/2010/main" val="33845078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9302EC9-6194-F964-AFFC-CDCB39F0A269}"/>
              </a:ext>
            </a:extLst>
          </p:cNvPr>
          <p:cNvSpPr>
            <a:spLocks noGrp="1"/>
          </p:cNvSpPr>
          <p:nvPr>
            <p:ph type="title"/>
          </p:nvPr>
        </p:nvSpPr>
        <p:spPr>
          <a:xfrm>
            <a:off x="292100" y="236537"/>
            <a:ext cx="10515600" cy="1325563"/>
          </a:xfrm>
        </p:spPr>
        <p:txBody>
          <a:bodyPr/>
          <a:lstStyle/>
          <a:p>
            <a:r>
              <a:rPr lang="fr-BE" dirty="0"/>
              <a:t>‘Responsabilité atténuée?’</a:t>
            </a:r>
          </a:p>
        </p:txBody>
      </p:sp>
      <p:sp>
        <p:nvSpPr>
          <p:cNvPr id="5" name="ZoneTexte 4">
            <a:extLst>
              <a:ext uri="{FF2B5EF4-FFF2-40B4-BE49-F238E27FC236}">
                <a16:creationId xmlns:a16="http://schemas.microsoft.com/office/drawing/2014/main" id="{16E7CD74-D7D3-11A7-B2D2-C3199115B967}"/>
              </a:ext>
            </a:extLst>
          </p:cNvPr>
          <p:cNvSpPr txBox="1"/>
          <p:nvPr/>
        </p:nvSpPr>
        <p:spPr>
          <a:xfrm>
            <a:off x="292100" y="180459"/>
            <a:ext cx="6096000" cy="369332"/>
          </a:xfrm>
          <a:prstGeom prst="rect">
            <a:avLst/>
          </a:prstGeom>
          <a:noFill/>
        </p:spPr>
        <p:txBody>
          <a:bodyPr wrap="square">
            <a:spAutoFit/>
          </a:bodyPr>
          <a:lstStyle/>
          <a:p>
            <a:r>
              <a:rPr lang="fr-BE" sz="1800" dirty="0"/>
              <a:t>Livre Ier  Chapitre 3. L’auteur de infraction</a:t>
            </a:r>
            <a:endParaRPr lang="fr-BE" dirty="0"/>
          </a:p>
        </p:txBody>
      </p:sp>
      <p:sp>
        <p:nvSpPr>
          <p:cNvPr id="6" name="Espace réservé du numéro de diapositive 5">
            <a:extLst>
              <a:ext uri="{FF2B5EF4-FFF2-40B4-BE49-F238E27FC236}">
                <a16:creationId xmlns:a16="http://schemas.microsoft.com/office/drawing/2014/main" id="{DD5375EC-19DA-73BD-6111-611F523CD4AE}"/>
              </a:ext>
            </a:extLst>
          </p:cNvPr>
          <p:cNvSpPr>
            <a:spLocks noGrp="1"/>
          </p:cNvSpPr>
          <p:nvPr>
            <p:ph type="sldNum" sz="quarter" idx="12"/>
          </p:nvPr>
        </p:nvSpPr>
        <p:spPr/>
        <p:txBody>
          <a:bodyPr/>
          <a:lstStyle/>
          <a:p>
            <a:fld id="{C4568290-62E3-49A9-80FC-8AA481342A46}" type="slidenum">
              <a:rPr lang="fr-BE" smtClean="0"/>
              <a:t>10</a:t>
            </a:fld>
            <a:endParaRPr lang="fr-BE"/>
          </a:p>
        </p:txBody>
      </p:sp>
      <p:sp>
        <p:nvSpPr>
          <p:cNvPr id="7" name="Rectangle : coins arrondis 6">
            <a:extLst>
              <a:ext uri="{FF2B5EF4-FFF2-40B4-BE49-F238E27FC236}">
                <a16:creationId xmlns:a16="http://schemas.microsoft.com/office/drawing/2014/main" id="{E996D0D2-D592-B77C-4AC5-C4070C8BAB91}"/>
              </a:ext>
            </a:extLst>
          </p:cNvPr>
          <p:cNvSpPr/>
          <p:nvPr/>
        </p:nvSpPr>
        <p:spPr>
          <a:xfrm>
            <a:off x="444500" y="1511300"/>
            <a:ext cx="3505200" cy="4845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fr-BE" sz="3200" dirty="0"/>
              <a:t>Responsable</a:t>
            </a:r>
          </a:p>
        </p:txBody>
      </p:sp>
      <p:sp>
        <p:nvSpPr>
          <p:cNvPr id="8" name="Rectangle : coins arrondis 7">
            <a:extLst>
              <a:ext uri="{FF2B5EF4-FFF2-40B4-BE49-F238E27FC236}">
                <a16:creationId xmlns:a16="http://schemas.microsoft.com/office/drawing/2014/main" id="{2C815010-41FE-0E69-48E9-13FF420CEA64}"/>
              </a:ext>
            </a:extLst>
          </p:cNvPr>
          <p:cNvSpPr/>
          <p:nvPr/>
        </p:nvSpPr>
        <p:spPr>
          <a:xfrm>
            <a:off x="7810500" y="1510228"/>
            <a:ext cx="3505200" cy="4845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fr-BE" sz="3200" dirty="0"/>
              <a:t>Non-imputabilité pour cause de trouble mental </a:t>
            </a:r>
          </a:p>
        </p:txBody>
      </p:sp>
      <p:sp>
        <p:nvSpPr>
          <p:cNvPr id="9" name="Rectangle : coins arrondis 8">
            <a:extLst>
              <a:ext uri="{FF2B5EF4-FFF2-40B4-BE49-F238E27FC236}">
                <a16:creationId xmlns:a16="http://schemas.microsoft.com/office/drawing/2014/main" id="{19745CB7-2C34-8C4C-798D-D716D7DA7C64}"/>
              </a:ext>
            </a:extLst>
          </p:cNvPr>
          <p:cNvSpPr/>
          <p:nvPr/>
        </p:nvSpPr>
        <p:spPr>
          <a:xfrm>
            <a:off x="4152900" y="1510228"/>
            <a:ext cx="3505200" cy="484505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fr-BE" sz="3200" dirty="0"/>
              <a:t>‘Responsabilité atténuée’</a:t>
            </a:r>
          </a:p>
        </p:txBody>
      </p:sp>
      <p:sp>
        <p:nvSpPr>
          <p:cNvPr id="10" name="Rectangle : coins arrondis 9">
            <a:extLst>
              <a:ext uri="{FF2B5EF4-FFF2-40B4-BE49-F238E27FC236}">
                <a16:creationId xmlns:a16="http://schemas.microsoft.com/office/drawing/2014/main" id="{899D4629-8076-8C2E-E30D-1D5E12747633}"/>
              </a:ext>
            </a:extLst>
          </p:cNvPr>
          <p:cNvSpPr/>
          <p:nvPr/>
        </p:nvSpPr>
        <p:spPr>
          <a:xfrm>
            <a:off x="876300" y="3238500"/>
            <a:ext cx="2628900" cy="3022084"/>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Peine</a:t>
            </a:r>
          </a:p>
        </p:txBody>
      </p:sp>
      <p:sp>
        <p:nvSpPr>
          <p:cNvPr id="11" name="Rectangle : coins arrondis 10">
            <a:extLst>
              <a:ext uri="{FF2B5EF4-FFF2-40B4-BE49-F238E27FC236}">
                <a16:creationId xmlns:a16="http://schemas.microsoft.com/office/drawing/2014/main" id="{93E07576-4A1A-3912-7F05-248D2F88C319}"/>
              </a:ext>
            </a:extLst>
          </p:cNvPr>
          <p:cNvSpPr/>
          <p:nvPr/>
        </p:nvSpPr>
        <p:spPr>
          <a:xfrm>
            <a:off x="4610100" y="2710259"/>
            <a:ext cx="2590800" cy="1325563"/>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Peine</a:t>
            </a:r>
          </a:p>
        </p:txBody>
      </p:sp>
      <p:sp>
        <p:nvSpPr>
          <p:cNvPr id="12" name="Rectangle : coins arrondis 11">
            <a:extLst>
              <a:ext uri="{FF2B5EF4-FFF2-40B4-BE49-F238E27FC236}">
                <a16:creationId xmlns:a16="http://schemas.microsoft.com/office/drawing/2014/main" id="{EA50D4C2-4ACC-B362-CBC8-4A8B5B6D64C1}"/>
              </a:ext>
            </a:extLst>
          </p:cNvPr>
          <p:cNvSpPr/>
          <p:nvPr/>
        </p:nvSpPr>
        <p:spPr>
          <a:xfrm>
            <a:off x="4381500" y="4035822"/>
            <a:ext cx="3302000" cy="2421539"/>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Peine de probation</a:t>
            </a:r>
          </a:p>
          <a:p>
            <a:pPr algn="ctr"/>
            <a:r>
              <a:rPr lang="fr-BE" sz="2800" dirty="0"/>
              <a:t>Peine de traitement sous privation de liberté</a:t>
            </a:r>
          </a:p>
          <a:p>
            <a:pPr algn="ctr"/>
            <a:r>
              <a:rPr lang="fr-BE" sz="2800" dirty="0"/>
              <a:t>ou internement éventuel </a:t>
            </a:r>
          </a:p>
        </p:txBody>
      </p:sp>
      <p:sp>
        <p:nvSpPr>
          <p:cNvPr id="13" name="Rectangle : coins arrondis 12">
            <a:extLst>
              <a:ext uri="{FF2B5EF4-FFF2-40B4-BE49-F238E27FC236}">
                <a16:creationId xmlns:a16="http://schemas.microsoft.com/office/drawing/2014/main" id="{F964A388-84E8-8652-FE78-52E9776C1565}"/>
              </a:ext>
            </a:extLst>
          </p:cNvPr>
          <p:cNvSpPr/>
          <p:nvPr/>
        </p:nvSpPr>
        <p:spPr>
          <a:xfrm>
            <a:off x="8216900" y="3247103"/>
            <a:ext cx="2590800" cy="1325563"/>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Pas de peine</a:t>
            </a:r>
          </a:p>
        </p:txBody>
      </p:sp>
      <p:sp>
        <p:nvSpPr>
          <p:cNvPr id="14" name="Rectangle : coins arrondis 13">
            <a:extLst>
              <a:ext uri="{FF2B5EF4-FFF2-40B4-BE49-F238E27FC236}">
                <a16:creationId xmlns:a16="http://schemas.microsoft.com/office/drawing/2014/main" id="{49605A49-EB64-3296-24AD-A2229DA8318B}"/>
              </a:ext>
            </a:extLst>
          </p:cNvPr>
          <p:cNvSpPr/>
          <p:nvPr/>
        </p:nvSpPr>
        <p:spPr>
          <a:xfrm>
            <a:off x="8216900" y="4749542"/>
            <a:ext cx="2590800" cy="1325563"/>
          </a:xfrm>
          <a:prstGeom prst="roundRect">
            <a:avLst/>
          </a:prstGeom>
          <a:solidFill>
            <a:srgbClr val="1C325A"/>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BE" sz="2800" dirty="0"/>
              <a:t>Internement éventuel</a:t>
            </a:r>
          </a:p>
        </p:txBody>
      </p:sp>
    </p:spTree>
    <p:extLst>
      <p:ext uri="{BB962C8B-B14F-4D97-AF65-F5344CB8AC3E}">
        <p14:creationId xmlns:p14="http://schemas.microsoft.com/office/powerpoint/2010/main" val="1121467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1BB867FF-FC45-48F7-8104-F89BE54909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9">
            <a:extLst>
              <a:ext uri="{FF2B5EF4-FFF2-40B4-BE49-F238E27FC236}">
                <a16:creationId xmlns:a16="http://schemas.microsoft.com/office/drawing/2014/main" id="{8BB56887-D0D5-4F0C-9E19-7247EB83C8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208695" y="1"/>
            <a:ext cx="1135066" cy="477997"/>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11524" y="-25054"/>
            <a:ext cx="10515600" cy="1325563"/>
          </a:xfrm>
        </p:spPr>
        <p:txBody>
          <a:bodyPr>
            <a:normAutofit/>
          </a:bodyPr>
          <a:lstStyle/>
          <a:p>
            <a:r>
              <a:rPr lang="fr-BE" sz="2100" dirty="0">
                <a:latin typeface="+mn-lt"/>
              </a:rPr>
              <a:t>Livre Ier  Chapitre 4. Les peines</a:t>
            </a:r>
            <a:br>
              <a:rPr lang="fr-BE" sz="2100" dirty="0">
                <a:latin typeface="+mn-lt"/>
              </a:rPr>
            </a:br>
            <a:r>
              <a:rPr lang="nl-BE" sz="2100" b="1" i="1" dirty="0" err="1">
                <a:latin typeface="+mn-lt"/>
              </a:rPr>
              <a:t>Section</a:t>
            </a:r>
            <a:r>
              <a:rPr lang="nl-BE" sz="2100" b="1" i="1" dirty="0">
                <a:latin typeface="+mn-lt"/>
              </a:rPr>
              <a:t> 1, </a:t>
            </a:r>
            <a:r>
              <a:rPr lang="nl-BE" sz="2100" b="1" i="1" dirty="0" err="1">
                <a:latin typeface="+mn-lt"/>
              </a:rPr>
              <a:t>Généralités</a:t>
            </a:r>
            <a:br>
              <a:rPr lang="nl-BE" sz="2100" i="1" dirty="0"/>
            </a:br>
            <a:br>
              <a:rPr lang="fr-BE" sz="2100" dirty="0"/>
            </a:br>
            <a:endParaRPr lang="fr-BE" sz="2100" dirty="0"/>
          </a:p>
        </p:txBody>
      </p:sp>
      <p:sp>
        <p:nvSpPr>
          <p:cNvPr id="17" name="Arc 16">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V="1">
            <a:off x="555710" y="2183223"/>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239218" y="797457"/>
            <a:ext cx="11841258" cy="5949655"/>
          </a:xfrm>
        </p:spPr>
        <p:txBody>
          <a:bodyPr>
            <a:normAutofit fontScale="92500" lnSpcReduction="10000"/>
          </a:bodyPr>
          <a:lstStyle/>
          <a:p>
            <a:pPr marL="0" indent="0">
              <a:buNone/>
            </a:pPr>
            <a:r>
              <a:rPr lang="nl-BE" sz="2400" b="1" dirty="0"/>
              <a:t>Art. 27. </a:t>
            </a:r>
            <a:r>
              <a:rPr lang="nl-BE" sz="2400" b="1" dirty="0">
                <a:solidFill>
                  <a:schemeClr val="accent1">
                    <a:lumMod val="75000"/>
                  </a:schemeClr>
                </a:solidFill>
              </a:rPr>
              <a:t>Les </a:t>
            </a:r>
            <a:r>
              <a:rPr lang="nl-BE" sz="2400" b="1" dirty="0" err="1">
                <a:solidFill>
                  <a:schemeClr val="accent1">
                    <a:lumMod val="75000"/>
                  </a:schemeClr>
                </a:solidFill>
              </a:rPr>
              <a:t>objectifs</a:t>
            </a:r>
            <a:r>
              <a:rPr lang="nl-BE" sz="2400" b="1" dirty="0">
                <a:solidFill>
                  <a:schemeClr val="accent1">
                    <a:lumMod val="75000"/>
                  </a:schemeClr>
                </a:solidFill>
              </a:rPr>
              <a:t> de la </a:t>
            </a:r>
            <a:r>
              <a:rPr lang="nl-BE" sz="2400" b="1" dirty="0" err="1">
                <a:solidFill>
                  <a:schemeClr val="accent1">
                    <a:lumMod val="75000"/>
                  </a:schemeClr>
                </a:solidFill>
              </a:rPr>
              <a:t>peine</a:t>
            </a:r>
            <a:endParaRPr lang="nl-BE" sz="2400" b="1" dirty="0">
              <a:solidFill>
                <a:schemeClr val="accent1">
                  <a:lumMod val="75000"/>
                </a:schemeClr>
              </a:solidFill>
            </a:endParaRPr>
          </a:p>
          <a:p>
            <a:pPr marL="0" indent="0">
              <a:buNone/>
            </a:pPr>
            <a:endParaRPr lang="nl-BE" sz="2400" b="1" dirty="0">
              <a:solidFill>
                <a:schemeClr val="accent1">
                  <a:lumMod val="75000"/>
                </a:schemeClr>
              </a:solidFill>
            </a:endParaRPr>
          </a:p>
          <a:p>
            <a:pPr marL="266700" indent="0" defTabSz="179388">
              <a:buNone/>
            </a:pPr>
            <a:r>
              <a:rPr lang="fr-FR" sz="2400" i="1" dirty="0">
                <a:effectLst/>
                <a:ea typeface="Times New Roman" panose="02020603050405020304" pitchFamily="18" charset="0"/>
              </a:rPr>
              <a:t>Lors du choix de la peine et de la détermination de son taux, le juge poursuit les objectifs suivants:</a:t>
            </a:r>
            <a:endParaRPr lang="en-GB" sz="2400" dirty="0">
              <a:effectLst/>
              <a:ea typeface="Times New Roman" panose="02020603050405020304" pitchFamily="18" charset="0"/>
            </a:endParaRPr>
          </a:p>
          <a:p>
            <a:pPr lvl="1" indent="0">
              <a:spcBef>
                <a:spcPts val="400"/>
              </a:spcBef>
              <a:spcAft>
                <a:spcPts val="400"/>
              </a:spcAft>
              <a:buNone/>
            </a:pPr>
            <a:r>
              <a:rPr lang="fr-FR" sz="2000" i="1" dirty="0">
                <a:effectLst/>
                <a:ea typeface="Times New Roman" panose="02020603050405020304" pitchFamily="18" charset="0"/>
              </a:rPr>
              <a:t>1° exprimer la désapprobation de la société à l’égard de la violation de la loi pénale;</a:t>
            </a:r>
            <a:endParaRPr lang="en-GB" sz="2000" dirty="0">
              <a:effectLst/>
              <a:ea typeface="Times New Roman" panose="02020603050405020304" pitchFamily="18" charset="0"/>
            </a:endParaRPr>
          </a:p>
          <a:p>
            <a:pPr lvl="1" indent="0">
              <a:spcBef>
                <a:spcPts val="400"/>
              </a:spcBef>
              <a:spcAft>
                <a:spcPts val="400"/>
              </a:spcAft>
              <a:buNone/>
            </a:pPr>
            <a:r>
              <a:rPr lang="fr-FR" sz="2000" i="1" dirty="0">
                <a:effectLst/>
                <a:ea typeface="Times New Roman" panose="02020603050405020304" pitchFamily="18" charset="0"/>
              </a:rPr>
              <a:t>2° promouvoir la restauration de l’équilibre social et la réparation du dommage causé par l’infraction;</a:t>
            </a:r>
            <a:endParaRPr lang="en-GB" sz="2000" dirty="0">
              <a:effectLst/>
              <a:ea typeface="Times New Roman" panose="02020603050405020304" pitchFamily="18" charset="0"/>
            </a:endParaRPr>
          </a:p>
          <a:p>
            <a:pPr lvl="1" indent="0">
              <a:spcBef>
                <a:spcPts val="400"/>
              </a:spcBef>
              <a:spcAft>
                <a:spcPts val="400"/>
              </a:spcAft>
              <a:buNone/>
            </a:pPr>
            <a:r>
              <a:rPr lang="fr-FR" sz="2000" i="1" dirty="0">
                <a:effectLst/>
                <a:ea typeface="Times New Roman" panose="02020603050405020304" pitchFamily="18" charset="0"/>
              </a:rPr>
              <a:t>3° favoriser la réhabilitation et la réinsertion sociale de l’auteur;</a:t>
            </a:r>
            <a:endParaRPr lang="en-GB" sz="2000" dirty="0">
              <a:effectLst/>
              <a:ea typeface="Times New Roman" panose="02020603050405020304" pitchFamily="18" charset="0"/>
            </a:endParaRPr>
          </a:p>
          <a:p>
            <a:pPr lvl="1" indent="0">
              <a:spcBef>
                <a:spcPts val="400"/>
              </a:spcBef>
              <a:spcAft>
                <a:spcPts val="400"/>
              </a:spcAft>
              <a:buNone/>
            </a:pPr>
            <a:r>
              <a:rPr lang="fr-FR" sz="2000" i="1" dirty="0">
                <a:effectLst/>
                <a:ea typeface="Times New Roman" panose="02020603050405020304" pitchFamily="18" charset="0"/>
              </a:rPr>
              <a:t>4° protéger la société.</a:t>
            </a:r>
            <a:endParaRPr lang="en-GB" sz="2000" dirty="0">
              <a:effectLst/>
              <a:ea typeface="Times New Roman" panose="02020603050405020304" pitchFamily="18" charset="0"/>
            </a:endParaRPr>
          </a:p>
          <a:p>
            <a:pPr indent="0">
              <a:spcBef>
                <a:spcPts val="400"/>
              </a:spcBef>
              <a:spcAft>
                <a:spcPts val="400"/>
              </a:spcAft>
              <a:buNone/>
            </a:pPr>
            <a:r>
              <a:rPr lang="fr-FR" sz="2400" i="1" dirty="0">
                <a:effectLst/>
                <a:ea typeface="Times New Roman" panose="02020603050405020304" pitchFamily="18" charset="0"/>
              </a:rPr>
              <a:t>Dans les limites fixées par la loi, le juge doit rechercher une </a:t>
            </a:r>
            <a:r>
              <a:rPr lang="fr-FR" sz="2400" i="1" dirty="0">
                <a:solidFill>
                  <a:srgbClr val="FF0000"/>
                </a:solidFill>
                <a:effectLst/>
                <a:ea typeface="Times New Roman" panose="02020603050405020304" pitchFamily="18" charset="0"/>
              </a:rPr>
              <a:t>juste proportionnalité entre l’infraction et la peine.</a:t>
            </a:r>
            <a:endParaRPr lang="en-GB" sz="2400" dirty="0">
              <a:solidFill>
                <a:srgbClr val="FF0000"/>
              </a:solidFill>
              <a:ea typeface="Times New Roman" panose="02020603050405020304" pitchFamily="18" charset="0"/>
            </a:endParaRPr>
          </a:p>
          <a:p>
            <a:pPr indent="0">
              <a:spcBef>
                <a:spcPts val="400"/>
              </a:spcBef>
              <a:spcAft>
                <a:spcPts val="400"/>
              </a:spcAft>
              <a:buNone/>
            </a:pPr>
            <a:r>
              <a:rPr lang="fr-FR" sz="2400" i="1" dirty="0">
                <a:effectLst/>
                <a:ea typeface="Times New Roman" panose="02020603050405020304" pitchFamily="18" charset="0"/>
              </a:rPr>
              <a:t>Avant de prononcer une peine, le juge doit prendre en compte ces objectifs mais aussi les effets secondaires indésirables de la peine pour les personnes directement concernées, leur entourage et la société.</a:t>
            </a:r>
            <a:endParaRPr lang="en-GB" sz="2400" dirty="0">
              <a:ea typeface="Times New Roman" panose="02020603050405020304" pitchFamily="18" charset="0"/>
            </a:endParaRPr>
          </a:p>
          <a:p>
            <a:pPr indent="0">
              <a:spcBef>
                <a:spcPts val="400"/>
              </a:spcBef>
              <a:spcAft>
                <a:spcPts val="400"/>
              </a:spcAft>
              <a:buNone/>
            </a:pPr>
            <a:r>
              <a:rPr lang="fr-FR" sz="2400" i="1" dirty="0">
                <a:effectLst/>
                <a:ea typeface="Times New Roman" panose="02020603050405020304" pitchFamily="18" charset="0"/>
              </a:rPr>
              <a:t>La peine d’emprisonnement constitue l’ultime recours et elle ne peut être prononcée que lorsque les objectifs de la peine ne peuvent pas être atteints par une des autres peines ou mesures prévues par la loi.</a:t>
            </a:r>
          </a:p>
          <a:p>
            <a:pPr indent="0">
              <a:spcBef>
                <a:spcPts val="400"/>
              </a:spcBef>
              <a:spcAft>
                <a:spcPts val="400"/>
              </a:spcAft>
              <a:buNone/>
            </a:pPr>
            <a:r>
              <a:rPr lang="fr-FR" sz="2400" i="1" dirty="0">
                <a:ea typeface="Times New Roman" panose="02020603050405020304" pitchFamily="18" charset="0"/>
                <a:sym typeface="Wingdings" panose="05000000000000000000" pitchFamily="2" charset="2"/>
              </a:rPr>
              <a:t> </a:t>
            </a:r>
            <a:r>
              <a:rPr lang="fr-FR" sz="2400" i="1" dirty="0">
                <a:effectLst/>
                <a:ea typeface="Times New Roman" panose="02020603050405020304" pitchFamily="18" charset="0"/>
              </a:rPr>
              <a:t>Si le juge estime qu’il y a lieu d’infliger une peine de niveau 2 pour sanctionner l’infraction et qu’il opte, dans ce niveau de peine, pour la peine d’emprisonnement, il indique les raisons pour lesquelles les objectifs de la peine ne sont pas atteints par une des autres peines de niveau 2.</a:t>
            </a:r>
            <a:endParaRPr lang="fr-FR" sz="2400" i="1" dirty="0"/>
          </a:p>
          <a:p>
            <a:pPr indent="0">
              <a:spcBef>
                <a:spcPts val="400"/>
              </a:spcBef>
              <a:spcAft>
                <a:spcPts val="400"/>
              </a:spcAft>
              <a:buNone/>
            </a:pPr>
            <a:endParaRPr lang="en-GB" sz="1000" dirty="0">
              <a:effectLst/>
              <a:ea typeface="Times New Roman" panose="02020603050405020304" pitchFamily="18" charset="0"/>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11</a:t>
            </a:fld>
            <a:endParaRPr lang="nl-BE"/>
          </a:p>
        </p:txBody>
      </p:sp>
    </p:spTree>
    <p:extLst>
      <p:ext uri="{BB962C8B-B14F-4D97-AF65-F5344CB8AC3E}">
        <p14:creationId xmlns:p14="http://schemas.microsoft.com/office/powerpoint/2010/main" val="28572895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12</a:t>
            </a:fld>
            <a:endParaRPr lang="nl-BE"/>
          </a:p>
        </p:txBody>
      </p:sp>
      <p:sp>
        <p:nvSpPr>
          <p:cNvPr id="5" name="Titre 1">
            <a:extLst>
              <a:ext uri="{FF2B5EF4-FFF2-40B4-BE49-F238E27FC236}">
                <a16:creationId xmlns:a16="http://schemas.microsoft.com/office/drawing/2014/main" id="{84907C4A-947A-0252-5B70-CFD2848266D5}"/>
              </a:ext>
            </a:extLst>
          </p:cNvPr>
          <p:cNvSpPr txBox="1">
            <a:spLocks/>
          </p:cNvSpPr>
          <p:nvPr/>
        </p:nvSpPr>
        <p:spPr>
          <a:xfrm>
            <a:off x="111524" y="-25054"/>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2100" dirty="0">
                <a:latin typeface="+mn-lt"/>
              </a:rPr>
              <a:t>Livre Ier  Chapitre 4. Les peines</a:t>
            </a:r>
            <a:br>
              <a:rPr lang="fr-BE" sz="2100" dirty="0">
                <a:latin typeface="+mn-lt"/>
              </a:rPr>
            </a:br>
            <a:r>
              <a:rPr lang="nl-BE" sz="2100" b="1" i="1" dirty="0" err="1">
                <a:latin typeface="+mn-lt"/>
              </a:rPr>
              <a:t>Section</a:t>
            </a:r>
            <a:r>
              <a:rPr lang="nl-BE" sz="2100" b="1" i="1" dirty="0">
                <a:latin typeface="+mn-lt"/>
              </a:rPr>
              <a:t> 1, </a:t>
            </a:r>
            <a:r>
              <a:rPr lang="nl-BE" sz="2100" b="1" i="1" dirty="0" err="1">
                <a:latin typeface="+mn-lt"/>
              </a:rPr>
              <a:t>Généralités</a:t>
            </a:r>
            <a:br>
              <a:rPr lang="nl-BE" sz="2100" i="1" dirty="0"/>
            </a:br>
            <a:br>
              <a:rPr lang="fr-BE" sz="2100" dirty="0"/>
            </a:br>
            <a:endParaRPr lang="fr-BE" sz="2100" dirty="0"/>
          </a:p>
        </p:txBody>
      </p:sp>
      <p:graphicFrame>
        <p:nvGraphicFramePr>
          <p:cNvPr id="12" name="Diagramme 11">
            <a:extLst>
              <a:ext uri="{FF2B5EF4-FFF2-40B4-BE49-F238E27FC236}">
                <a16:creationId xmlns:a16="http://schemas.microsoft.com/office/drawing/2014/main" id="{323DB048-8239-B3AC-2A21-3F47F5D80280}"/>
              </a:ext>
            </a:extLst>
          </p:cNvPr>
          <p:cNvGraphicFramePr/>
          <p:nvPr>
            <p:extLst>
              <p:ext uri="{D42A27DB-BD31-4B8C-83A1-F6EECF244321}">
                <p14:modId xmlns:p14="http://schemas.microsoft.com/office/powerpoint/2010/main" val="2003373149"/>
              </p:ext>
            </p:extLst>
          </p:nvPr>
        </p:nvGraphicFramePr>
        <p:xfrm>
          <a:off x="-2275404" y="696397"/>
          <a:ext cx="11086343" cy="584251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3" name="ZoneTexte 12">
            <a:extLst>
              <a:ext uri="{FF2B5EF4-FFF2-40B4-BE49-F238E27FC236}">
                <a16:creationId xmlns:a16="http://schemas.microsoft.com/office/drawing/2014/main" id="{F524630C-76F0-1933-AC5A-079BF3D3543D}"/>
              </a:ext>
            </a:extLst>
          </p:cNvPr>
          <p:cNvSpPr txBox="1"/>
          <p:nvPr/>
        </p:nvSpPr>
        <p:spPr>
          <a:xfrm>
            <a:off x="1045351" y="2890391"/>
            <a:ext cx="4444832" cy="1077218"/>
          </a:xfrm>
          <a:prstGeom prst="rect">
            <a:avLst/>
          </a:prstGeom>
          <a:noFill/>
        </p:spPr>
        <p:txBody>
          <a:bodyPr wrap="square" rtlCol="0">
            <a:spAutoFit/>
          </a:bodyPr>
          <a:lstStyle/>
          <a:p>
            <a:pPr algn="ctr"/>
            <a:r>
              <a:rPr lang="nl-BE" sz="3200" dirty="0">
                <a:cs typeface="Times New Roman" panose="02020603050405020304" pitchFamily="18" charset="0"/>
              </a:rPr>
              <a:t>Art. 27. </a:t>
            </a:r>
          </a:p>
          <a:p>
            <a:pPr algn="ctr"/>
            <a:r>
              <a:rPr lang="nl-BE" sz="3200" dirty="0">
                <a:cs typeface="Times New Roman" panose="02020603050405020304" pitchFamily="18" charset="0"/>
              </a:rPr>
              <a:t>Les </a:t>
            </a:r>
            <a:r>
              <a:rPr lang="nl-BE" sz="3200" dirty="0" err="1">
                <a:cs typeface="Times New Roman" panose="02020603050405020304" pitchFamily="18" charset="0"/>
              </a:rPr>
              <a:t>objectifs</a:t>
            </a:r>
            <a:r>
              <a:rPr lang="nl-BE" sz="3200" dirty="0">
                <a:cs typeface="Times New Roman" panose="02020603050405020304" pitchFamily="18" charset="0"/>
              </a:rPr>
              <a:t> de la </a:t>
            </a:r>
            <a:r>
              <a:rPr lang="nl-BE" sz="3200" dirty="0" err="1">
                <a:cs typeface="Times New Roman" panose="02020603050405020304" pitchFamily="18" charset="0"/>
              </a:rPr>
              <a:t>peine</a:t>
            </a:r>
            <a:endParaRPr lang="nl-BE" sz="3200" dirty="0">
              <a:cs typeface="Times New Roman" panose="02020603050405020304" pitchFamily="18" charset="0"/>
            </a:endParaRPr>
          </a:p>
        </p:txBody>
      </p:sp>
      <p:pic>
        <p:nvPicPr>
          <p:cNvPr id="15" name="Image 14">
            <a:extLst>
              <a:ext uri="{FF2B5EF4-FFF2-40B4-BE49-F238E27FC236}">
                <a16:creationId xmlns:a16="http://schemas.microsoft.com/office/drawing/2014/main" id="{2691F16F-2006-AE06-6AAF-DD97E8E8A149}"/>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111518" y="657016"/>
            <a:ext cx="900000" cy="900000"/>
          </a:xfrm>
          <a:prstGeom prst="rect">
            <a:avLst/>
          </a:prstGeom>
        </p:spPr>
      </p:pic>
      <p:pic>
        <p:nvPicPr>
          <p:cNvPr id="17" name="Image 16">
            <a:extLst>
              <a:ext uri="{FF2B5EF4-FFF2-40B4-BE49-F238E27FC236}">
                <a16:creationId xmlns:a16="http://schemas.microsoft.com/office/drawing/2014/main" id="{6D5A7794-D531-3565-2E35-B757F12CE42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910923" y="600437"/>
            <a:ext cx="900000" cy="900000"/>
          </a:xfrm>
          <a:prstGeom prst="rect">
            <a:avLst/>
          </a:prstGeom>
        </p:spPr>
      </p:pic>
      <p:pic>
        <p:nvPicPr>
          <p:cNvPr id="19" name="Image 18">
            <a:extLst>
              <a:ext uri="{FF2B5EF4-FFF2-40B4-BE49-F238E27FC236}">
                <a16:creationId xmlns:a16="http://schemas.microsoft.com/office/drawing/2014/main" id="{5A1E57A7-1E17-F7A8-3E14-15950EC0282F}"/>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2111518" y="4173260"/>
            <a:ext cx="900000" cy="900000"/>
          </a:xfrm>
          <a:prstGeom prst="flowChartConnector">
            <a:avLst/>
          </a:prstGeom>
        </p:spPr>
      </p:pic>
      <p:pic>
        <p:nvPicPr>
          <p:cNvPr id="21" name="Image 20">
            <a:extLst>
              <a:ext uri="{FF2B5EF4-FFF2-40B4-BE49-F238E27FC236}">
                <a16:creationId xmlns:a16="http://schemas.microsoft.com/office/drawing/2014/main" id="{DF9FD979-F1F5-2543-B772-C222BEA0E509}"/>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910923" y="4177067"/>
            <a:ext cx="900000" cy="900000"/>
          </a:xfrm>
          <a:prstGeom prst="flowChartConnector">
            <a:avLst/>
          </a:prstGeom>
        </p:spPr>
      </p:pic>
      <p:grpSp>
        <p:nvGrpSpPr>
          <p:cNvPr id="29" name="Groupe 28">
            <a:extLst>
              <a:ext uri="{FF2B5EF4-FFF2-40B4-BE49-F238E27FC236}">
                <a16:creationId xmlns:a16="http://schemas.microsoft.com/office/drawing/2014/main" id="{68939E60-2D7C-9353-6BB3-3C2BC9A780D5}"/>
              </a:ext>
            </a:extLst>
          </p:cNvPr>
          <p:cNvGrpSpPr/>
          <p:nvPr/>
        </p:nvGrpSpPr>
        <p:grpSpPr>
          <a:xfrm>
            <a:off x="7862045" y="204763"/>
            <a:ext cx="3114038" cy="6448473"/>
            <a:chOff x="8255956" y="90439"/>
            <a:chExt cx="3114038" cy="6448473"/>
          </a:xfrm>
          <a:solidFill>
            <a:srgbClr val="44546A"/>
          </a:solidFill>
        </p:grpSpPr>
        <p:sp>
          <p:nvSpPr>
            <p:cNvPr id="26" name="Rectangle : coins arrondis 25">
              <a:extLst>
                <a:ext uri="{FF2B5EF4-FFF2-40B4-BE49-F238E27FC236}">
                  <a16:creationId xmlns:a16="http://schemas.microsoft.com/office/drawing/2014/main" id="{6B21BFE3-9787-FCBD-8A26-6291026E588B}"/>
                </a:ext>
              </a:extLst>
            </p:cNvPr>
            <p:cNvSpPr/>
            <p:nvPr/>
          </p:nvSpPr>
          <p:spPr>
            <a:xfrm>
              <a:off x="8255956" y="90439"/>
              <a:ext cx="3109982" cy="229393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lvl="1" indent="0" algn="ctr">
                <a:buNone/>
              </a:pPr>
              <a:r>
                <a:rPr lang="nl-BE" sz="1800" dirty="0" err="1">
                  <a:cs typeface="Times New Roman" panose="02020603050405020304" pitchFamily="18" charset="0"/>
                </a:rPr>
                <a:t>Eviter</a:t>
              </a:r>
              <a:r>
                <a:rPr lang="nl-BE" sz="1800" dirty="0">
                  <a:cs typeface="Times New Roman" panose="02020603050405020304" pitchFamily="18" charset="0"/>
                </a:rPr>
                <a:t> </a:t>
              </a:r>
              <a:r>
                <a:rPr lang="nl-BE" sz="1800" dirty="0" err="1">
                  <a:cs typeface="Times New Roman" panose="02020603050405020304" pitchFamily="18" charset="0"/>
                </a:rPr>
                <a:t>toute</a:t>
              </a:r>
              <a:r>
                <a:rPr lang="nl-BE" sz="1800" dirty="0">
                  <a:cs typeface="Times New Roman" panose="02020603050405020304" pitchFamily="18" charset="0"/>
                </a:rPr>
                <a:t> </a:t>
              </a:r>
              <a:r>
                <a:rPr lang="nl-BE" sz="1800" dirty="0" err="1">
                  <a:solidFill>
                    <a:srgbClr val="FFFF00"/>
                  </a:solidFill>
                  <a:cs typeface="Times New Roman" panose="02020603050405020304" pitchFamily="18" charset="0"/>
                </a:rPr>
                <a:t>disproportion</a:t>
              </a:r>
              <a:r>
                <a:rPr lang="nl-BE" sz="1800" dirty="0">
                  <a:cs typeface="Times New Roman" panose="02020603050405020304" pitchFamily="18" charset="0"/>
                </a:rPr>
                <a:t> </a:t>
              </a:r>
              <a:r>
                <a:rPr lang="nl-BE" sz="1800" dirty="0" err="1">
                  <a:cs typeface="Times New Roman" panose="02020603050405020304" pitchFamily="18" charset="0"/>
                </a:rPr>
                <a:t>entre</a:t>
              </a:r>
              <a:r>
                <a:rPr lang="nl-BE" sz="1800" dirty="0">
                  <a:cs typeface="Times New Roman" panose="02020603050405020304" pitchFamily="18" charset="0"/>
                </a:rPr>
                <a:t> </a:t>
              </a:r>
              <a:r>
                <a:rPr lang="nl-BE" sz="1800" dirty="0" err="1">
                  <a:cs typeface="Times New Roman" panose="02020603050405020304" pitchFamily="18" charset="0"/>
                </a:rPr>
                <a:t>l’infraction</a:t>
              </a:r>
              <a:r>
                <a:rPr lang="nl-BE" sz="1800" dirty="0">
                  <a:cs typeface="Times New Roman" panose="02020603050405020304" pitchFamily="18" charset="0"/>
                </a:rPr>
                <a:t> et la </a:t>
              </a:r>
              <a:r>
                <a:rPr lang="nl-BE" sz="1800" dirty="0" err="1">
                  <a:cs typeface="Times New Roman" panose="02020603050405020304" pitchFamily="18" charset="0"/>
                </a:rPr>
                <a:t>peine</a:t>
              </a:r>
              <a:r>
                <a:rPr lang="nl-BE" sz="1800" dirty="0">
                  <a:cs typeface="Times New Roman" panose="02020603050405020304" pitchFamily="18" charset="0"/>
                </a:rPr>
                <a:t> </a:t>
              </a:r>
              <a:r>
                <a:rPr lang="nl-BE" sz="1800" dirty="0" err="1">
                  <a:cs typeface="Times New Roman" panose="02020603050405020304" pitchFamily="18" charset="0"/>
                </a:rPr>
                <a:t>infligée</a:t>
              </a:r>
              <a:r>
                <a:rPr lang="nl-BE" sz="1800" dirty="0">
                  <a:cs typeface="Times New Roman" panose="02020603050405020304" pitchFamily="18" charset="0"/>
                </a:rPr>
                <a:t>.</a:t>
              </a:r>
            </a:p>
          </p:txBody>
        </p:sp>
        <p:sp>
          <p:nvSpPr>
            <p:cNvPr id="27" name="Rectangle : coins arrondis 26">
              <a:extLst>
                <a:ext uri="{FF2B5EF4-FFF2-40B4-BE49-F238E27FC236}">
                  <a16:creationId xmlns:a16="http://schemas.microsoft.com/office/drawing/2014/main" id="{2D33FDEE-5F05-C7DD-A4B3-CE1663E99B0E}"/>
                </a:ext>
              </a:extLst>
            </p:cNvPr>
            <p:cNvSpPr/>
            <p:nvPr/>
          </p:nvSpPr>
          <p:spPr>
            <a:xfrm>
              <a:off x="8260012" y="2076425"/>
              <a:ext cx="3109982" cy="229393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nl-BE" sz="1800" dirty="0">
                  <a:cs typeface="Times New Roman" panose="02020603050405020304" pitchFamily="18" charset="0"/>
                </a:rPr>
                <a:t>Le </a:t>
              </a:r>
              <a:r>
                <a:rPr lang="nl-BE" sz="1800" dirty="0" err="1">
                  <a:cs typeface="Times New Roman" panose="02020603050405020304" pitchFamily="18" charset="0"/>
                </a:rPr>
                <a:t>juge</a:t>
              </a:r>
              <a:r>
                <a:rPr lang="nl-BE" sz="1800" dirty="0">
                  <a:cs typeface="Times New Roman" panose="02020603050405020304" pitchFamily="18" charset="0"/>
                </a:rPr>
                <a:t> </a:t>
              </a:r>
              <a:r>
                <a:rPr lang="nl-BE" sz="1800" dirty="0" err="1">
                  <a:cs typeface="Times New Roman" panose="02020603050405020304" pitchFamily="18" charset="0"/>
                </a:rPr>
                <a:t>doit</a:t>
              </a:r>
              <a:r>
                <a:rPr lang="nl-BE" sz="1800" dirty="0">
                  <a:cs typeface="Times New Roman" panose="02020603050405020304" pitchFamily="18" charset="0"/>
                </a:rPr>
                <a:t> </a:t>
              </a:r>
              <a:r>
                <a:rPr lang="nl-BE" sz="1800" dirty="0" err="1">
                  <a:cs typeface="Times New Roman" panose="02020603050405020304" pitchFamily="18" charset="0"/>
                </a:rPr>
                <a:t>tenir</a:t>
              </a:r>
              <a:r>
                <a:rPr lang="nl-BE" sz="1800" dirty="0">
                  <a:cs typeface="Times New Roman" panose="02020603050405020304" pitchFamily="18" charset="0"/>
                </a:rPr>
                <a:t> </a:t>
              </a:r>
              <a:r>
                <a:rPr lang="nl-BE" sz="1800" dirty="0" err="1">
                  <a:cs typeface="Times New Roman" panose="02020603050405020304" pitchFamily="18" charset="0"/>
                </a:rPr>
                <a:t>compte</a:t>
              </a:r>
              <a:r>
                <a:rPr lang="nl-BE" sz="1800" dirty="0">
                  <a:cs typeface="Times New Roman" panose="02020603050405020304" pitchFamily="18" charset="0"/>
                </a:rPr>
                <a:t> des </a:t>
              </a:r>
              <a:r>
                <a:rPr lang="nl-BE" sz="1800" dirty="0" err="1">
                  <a:solidFill>
                    <a:srgbClr val="FFFF00"/>
                  </a:solidFill>
                  <a:cs typeface="Times New Roman" panose="02020603050405020304" pitchFamily="18" charset="0"/>
                </a:rPr>
                <a:t>effets</a:t>
              </a:r>
              <a:r>
                <a:rPr lang="nl-BE" sz="1800" dirty="0">
                  <a:solidFill>
                    <a:srgbClr val="FFFF00"/>
                  </a:solidFill>
                  <a:cs typeface="Times New Roman" panose="02020603050405020304" pitchFamily="18" charset="0"/>
                </a:rPr>
                <a:t> </a:t>
              </a:r>
              <a:r>
                <a:rPr lang="nl-BE" sz="1800" dirty="0" err="1">
                  <a:solidFill>
                    <a:srgbClr val="FFFF00"/>
                  </a:solidFill>
                  <a:cs typeface="Times New Roman" panose="02020603050405020304" pitchFamily="18" charset="0"/>
                </a:rPr>
                <a:t>secondaires</a:t>
              </a:r>
              <a:r>
                <a:rPr lang="nl-BE" sz="1800" dirty="0">
                  <a:solidFill>
                    <a:srgbClr val="FFFF00"/>
                  </a:solidFill>
                  <a:cs typeface="Times New Roman" panose="02020603050405020304" pitchFamily="18" charset="0"/>
                </a:rPr>
                <a:t> </a:t>
              </a:r>
              <a:r>
                <a:rPr lang="nl-BE" sz="1800" dirty="0" err="1">
                  <a:solidFill>
                    <a:srgbClr val="FFFF00"/>
                  </a:solidFill>
                  <a:cs typeface="Times New Roman" panose="02020603050405020304" pitchFamily="18" charset="0"/>
                </a:rPr>
                <a:t>indésirables</a:t>
              </a:r>
              <a:r>
                <a:rPr lang="nl-BE" sz="1800" dirty="0">
                  <a:solidFill>
                    <a:srgbClr val="FFFF00"/>
                  </a:solidFill>
                  <a:cs typeface="Times New Roman" panose="02020603050405020304" pitchFamily="18" charset="0"/>
                </a:rPr>
                <a:t> </a:t>
              </a:r>
              <a:r>
                <a:rPr lang="nl-BE" sz="1800" dirty="0">
                  <a:cs typeface="Times New Roman" panose="02020603050405020304" pitchFamily="18" charset="0"/>
                </a:rPr>
                <a:t>de la </a:t>
              </a:r>
              <a:r>
                <a:rPr lang="nl-BE" sz="1800" dirty="0" err="1">
                  <a:cs typeface="Times New Roman" panose="02020603050405020304" pitchFamily="18" charset="0"/>
                </a:rPr>
                <a:t>peine</a:t>
              </a:r>
              <a:r>
                <a:rPr lang="nl-BE" sz="1800" dirty="0">
                  <a:cs typeface="Times New Roman" panose="02020603050405020304" pitchFamily="18" charset="0"/>
                </a:rPr>
                <a:t> pour </a:t>
              </a:r>
              <a:r>
                <a:rPr lang="fr-FR" sz="1800" dirty="0">
                  <a:effectLst/>
                  <a:ea typeface="Times New Roman" panose="02020603050405020304" pitchFamily="18" charset="0"/>
                  <a:cs typeface="Times New Roman" panose="02020603050405020304" pitchFamily="18" charset="0"/>
                </a:rPr>
                <a:t>les personnes directement concernées (auteurs et victimes), leur entourage et la société</a:t>
              </a:r>
            </a:p>
          </p:txBody>
        </p:sp>
        <p:sp>
          <p:nvSpPr>
            <p:cNvPr id="28" name="Rectangle : coins arrondis 27">
              <a:extLst>
                <a:ext uri="{FF2B5EF4-FFF2-40B4-BE49-F238E27FC236}">
                  <a16:creationId xmlns:a16="http://schemas.microsoft.com/office/drawing/2014/main" id="{B7250D96-3E93-B0AD-996D-6FB167F19804}"/>
                </a:ext>
              </a:extLst>
            </p:cNvPr>
            <p:cNvSpPr/>
            <p:nvPr/>
          </p:nvSpPr>
          <p:spPr>
            <a:xfrm>
              <a:off x="8255956" y="4244974"/>
              <a:ext cx="3109982" cy="2293938"/>
            </a:xfrm>
            <a:prstGeom prst="roundRect">
              <a:avLst/>
            </a:pr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indent="0" algn="ctr">
                <a:buNone/>
              </a:pPr>
              <a:r>
                <a:rPr lang="nl-BE" sz="1800" dirty="0" err="1">
                  <a:solidFill>
                    <a:srgbClr val="FFFF00"/>
                  </a:solidFill>
                  <a:cs typeface="Times New Roman" panose="02020603050405020304" pitchFamily="18" charset="0"/>
                </a:rPr>
                <a:t>L’emprisonnement</a:t>
              </a:r>
              <a:r>
                <a:rPr lang="nl-BE" sz="1800" dirty="0">
                  <a:solidFill>
                    <a:srgbClr val="FFFF00"/>
                  </a:solidFill>
                  <a:cs typeface="Times New Roman" panose="02020603050405020304" pitchFamily="18" charset="0"/>
                </a:rPr>
                <a:t> = </a:t>
              </a:r>
              <a:r>
                <a:rPr lang="nl-BE" sz="1800" dirty="0" err="1">
                  <a:solidFill>
                    <a:srgbClr val="FFFF00"/>
                  </a:solidFill>
                  <a:cs typeface="Times New Roman" panose="02020603050405020304" pitchFamily="18" charset="0"/>
                </a:rPr>
                <a:t>ultime</a:t>
              </a:r>
              <a:r>
                <a:rPr lang="nl-BE" sz="1800" dirty="0">
                  <a:solidFill>
                    <a:srgbClr val="FFFF00"/>
                  </a:solidFill>
                  <a:cs typeface="Times New Roman" panose="02020603050405020304" pitchFamily="18" charset="0"/>
                </a:rPr>
                <a:t> </a:t>
              </a:r>
              <a:r>
                <a:rPr lang="nl-BE" sz="1800" dirty="0" err="1">
                  <a:solidFill>
                    <a:srgbClr val="FFFF00"/>
                  </a:solidFill>
                  <a:cs typeface="Times New Roman" panose="02020603050405020304" pitchFamily="18" charset="0"/>
                </a:rPr>
                <a:t>recours</a:t>
              </a:r>
              <a:r>
                <a:rPr lang="nl-BE" sz="1800" dirty="0">
                  <a:solidFill>
                    <a:srgbClr val="FFFF00"/>
                  </a:solidFill>
                  <a:cs typeface="Times New Roman" panose="02020603050405020304" pitchFamily="18" charset="0"/>
                </a:rPr>
                <a:t> </a:t>
              </a:r>
            </a:p>
            <a:p>
              <a:pPr marL="0" indent="0" algn="ctr">
                <a:buNone/>
              </a:pPr>
              <a:r>
                <a:rPr lang="nl-BE" sz="1800" dirty="0">
                  <a:cs typeface="Times New Roman" panose="02020603050405020304" pitchFamily="18" charset="0"/>
                </a:rPr>
                <a:t>(</a:t>
              </a:r>
              <a:r>
                <a:rPr lang="nl-BE" sz="1800" dirty="0" err="1">
                  <a:cs typeface="Times New Roman" panose="02020603050405020304" pitchFamily="18" charset="0"/>
                </a:rPr>
                <a:t>exigence</a:t>
              </a:r>
              <a:r>
                <a:rPr lang="nl-BE" sz="1800" dirty="0">
                  <a:cs typeface="Times New Roman" panose="02020603050405020304" pitchFamily="18" charset="0"/>
                </a:rPr>
                <a:t> de </a:t>
              </a:r>
              <a:r>
                <a:rPr lang="nl-BE" sz="1800" dirty="0" err="1">
                  <a:cs typeface="Times New Roman" panose="02020603050405020304" pitchFamily="18" charset="0"/>
                </a:rPr>
                <a:t>motivation</a:t>
              </a:r>
              <a:r>
                <a:rPr lang="nl-BE" sz="1800" dirty="0">
                  <a:cs typeface="Times New Roman" panose="02020603050405020304" pitchFamily="18" charset="0"/>
                </a:rPr>
                <a:t> supplémentaire pour </a:t>
              </a:r>
              <a:r>
                <a:rPr lang="nl-BE" sz="1800" dirty="0" err="1">
                  <a:cs typeface="Times New Roman" panose="02020603050405020304" pitchFamily="18" charset="0"/>
                </a:rPr>
                <a:t>une</a:t>
              </a:r>
              <a:r>
                <a:rPr lang="nl-BE" sz="1800" dirty="0">
                  <a:cs typeface="Times New Roman" panose="02020603050405020304" pitchFamily="18" charset="0"/>
                </a:rPr>
                <a:t> </a:t>
              </a:r>
              <a:r>
                <a:rPr lang="nl-BE" sz="1800" dirty="0" err="1">
                  <a:cs typeface="Times New Roman" panose="02020603050405020304" pitchFamily="18" charset="0"/>
                </a:rPr>
                <a:t>peine</a:t>
              </a:r>
              <a:r>
                <a:rPr lang="nl-BE" sz="1800" dirty="0">
                  <a:cs typeface="Times New Roman" panose="02020603050405020304" pitchFamily="18" charset="0"/>
                </a:rPr>
                <a:t> de niveau 2)</a:t>
              </a:r>
            </a:p>
          </p:txBody>
        </p:sp>
      </p:grpSp>
    </p:spTree>
    <p:extLst>
      <p:ext uri="{BB962C8B-B14F-4D97-AF65-F5344CB8AC3E}">
        <p14:creationId xmlns:p14="http://schemas.microsoft.com/office/powerpoint/2010/main" val="271096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AC58E0-4CE8-3FE8-452E-57FD5643B9D3}"/>
            </a:ext>
          </a:extLst>
        </p:cNvPr>
        <p:cNvGrpSpPr/>
        <p:nvPr/>
      </p:nvGrpSpPr>
      <p:grpSpPr>
        <a:xfrm>
          <a:off x="0" y="0"/>
          <a:ext cx="0" cy="0"/>
          <a:chOff x="0" y="0"/>
          <a:chExt cx="0" cy="0"/>
        </a:xfrm>
      </p:grpSpPr>
      <p:pic>
        <p:nvPicPr>
          <p:cNvPr id="24" name="Image 23">
            <a:extLst>
              <a:ext uri="{FF2B5EF4-FFF2-40B4-BE49-F238E27FC236}">
                <a16:creationId xmlns:a16="http://schemas.microsoft.com/office/drawing/2014/main" id="{CE183321-F780-E6AD-F914-8E2EBCAE3A2E}"/>
              </a:ext>
            </a:extLst>
          </p:cNvPr>
          <p:cNvPicPr>
            <a:picLocks noChangeAspect="1"/>
          </p:cNvPicPr>
          <p:nvPr/>
        </p:nvPicPr>
        <p:blipFill rotWithShape="1">
          <a:blip r:embed="rId2" cstate="email">
            <a:alphaModFix amt="20000"/>
            <a:extLst>
              <a:ext uri="{28A0092B-C50C-407E-A947-70E740481C1C}">
                <a14:useLocalDpi xmlns:a14="http://schemas.microsoft.com/office/drawing/2010/main"/>
              </a:ext>
            </a:extLst>
          </a:blip>
          <a:srcRect/>
          <a:stretch/>
        </p:blipFill>
        <p:spPr>
          <a:xfrm>
            <a:off x="1225474" y="159601"/>
            <a:ext cx="9741051" cy="6318159"/>
          </a:xfrm>
          <a:prstGeom prst="rect">
            <a:avLst/>
          </a:prstGeom>
        </p:spPr>
      </p:pic>
      <p:sp>
        <p:nvSpPr>
          <p:cNvPr id="2" name="Titre 1">
            <a:extLst>
              <a:ext uri="{FF2B5EF4-FFF2-40B4-BE49-F238E27FC236}">
                <a16:creationId xmlns:a16="http://schemas.microsoft.com/office/drawing/2014/main" id="{1AF1B58E-1AF0-5677-55EC-AB73D333ADDB}"/>
              </a:ext>
            </a:extLst>
          </p:cNvPr>
          <p:cNvSpPr>
            <a:spLocks noGrp="1"/>
          </p:cNvSpPr>
          <p:nvPr>
            <p:ph type="title"/>
          </p:nvPr>
        </p:nvSpPr>
        <p:spPr>
          <a:xfrm>
            <a:off x="0" y="496339"/>
            <a:ext cx="3364407" cy="369393"/>
          </a:xfrm>
        </p:spPr>
        <p:txBody>
          <a:bodyPr vert="horz" lIns="91440" tIns="45720" rIns="91440" bIns="45720" rtlCol="0" anchor="b">
            <a:normAutofit fontScale="90000"/>
          </a:bodyPr>
          <a:lstStyle/>
          <a:p>
            <a:br>
              <a:rPr lang="en-US" dirty="0"/>
            </a:br>
            <a:br>
              <a:rPr lang="en-US" dirty="0"/>
            </a:br>
            <a:r>
              <a:rPr lang="en-US" sz="2000" dirty="0"/>
              <a:t>Livre </a:t>
            </a:r>
            <a:r>
              <a:rPr lang="en-US" sz="2000" dirty="0" err="1"/>
              <a:t>Ier</a:t>
            </a:r>
            <a:r>
              <a:rPr lang="en-US" sz="2000" dirty="0"/>
              <a:t>  </a:t>
            </a:r>
            <a:r>
              <a:rPr lang="en-US" sz="2000" dirty="0" err="1"/>
              <a:t>Chapitre</a:t>
            </a:r>
            <a:r>
              <a:rPr lang="en-US" sz="2000" dirty="0"/>
              <a:t> 4. Les </a:t>
            </a:r>
            <a:r>
              <a:rPr lang="en-US" sz="2000" dirty="0" err="1"/>
              <a:t>peines</a:t>
            </a:r>
            <a:br>
              <a:rPr lang="en-US" sz="2000" dirty="0"/>
            </a:br>
            <a:r>
              <a:rPr lang="en-US" sz="2000" b="1" i="1" dirty="0"/>
              <a:t>Section 1, </a:t>
            </a:r>
            <a:r>
              <a:rPr lang="en-US" sz="2000" b="1" i="1" dirty="0" err="1"/>
              <a:t>Généralités</a:t>
            </a:r>
            <a:br>
              <a:rPr lang="en-US" sz="2000" dirty="0"/>
            </a:br>
            <a:endParaRPr lang="en-US" sz="2000" dirty="0"/>
          </a:p>
        </p:txBody>
      </p:sp>
      <p:sp>
        <p:nvSpPr>
          <p:cNvPr id="4" name="Espace réservé du numéro de diapositive 3">
            <a:extLst>
              <a:ext uri="{FF2B5EF4-FFF2-40B4-BE49-F238E27FC236}">
                <a16:creationId xmlns:a16="http://schemas.microsoft.com/office/drawing/2014/main" id="{849A654E-0FB7-5A9D-EFCB-8A31D9087FFF}"/>
              </a:ext>
            </a:extLst>
          </p:cNvPr>
          <p:cNvSpPr>
            <a:spLocks noGrp="1"/>
          </p:cNvSpPr>
          <p:nvPr>
            <p:ph type="sldNum" sz="quarter" idx="12"/>
          </p:nvPr>
        </p:nvSpPr>
        <p:spPr>
          <a:xfrm>
            <a:off x="8610600" y="6356350"/>
            <a:ext cx="2743200" cy="365125"/>
          </a:xfrm>
        </p:spPr>
        <p:txBody>
          <a:bodyPr vert="horz" lIns="91440" tIns="45720" rIns="91440" bIns="45720" rtlCol="0" anchor="ctr">
            <a:normAutofit/>
          </a:bodyPr>
          <a:lstStyle/>
          <a:p>
            <a:fld id="{936F8E82-FA06-4262-BC24-5C54F77931AE}" type="slidenum">
              <a:rPr lang="en-US"/>
              <a:pPr/>
              <a:t>13</a:t>
            </a:fld>
            <a:endParaRPr lang="en-US"/>
          </a:p>
        </p:txBody>
      </p:sp>
      <p:sp>
        <p:nvSpPr>
          <p:cNvPr id="16" name="ZoneTexte 15">
            <a:extLst>
              <a:ext uri="{FF2B5EF4-FFF2-40B4-BE49-F238E27FC236}">
                <a16:creationId xmlns:a16="http://schemas.microsoft.com/office/drawing/2014/main" id="{CCCFA8C3-D365-DB90-82EA-6150ADD1F5DA}"/>
              </a:ext>
            </a:extLst>
          </p:cNvPr>
          <p:cNvSpPr txBox="1"/>
          <p:nvPr/>
        </p:nvSpPr>
        <p:spPr>
          <a:xfrm>
            <a:off x="838200" y="159601"/>
            <a:ext cx="11394519" cy="6809128"/>
          </a:xfrm>
          <a:prstGeom prst="rect">
            <a:avLst/>
          </a:prstGeom>
        </p:spPr>
        <p:txBody>
          <a:bodyPr vert="horz" lIns="91440" tIns="45720" rIns="91440" bIns="45720" rtlCol="0" anchor="t">
            <a:noAutofit/>
          </a:bodyPr>
          <a:lstStyle/>
          <a:p>
            <a:pPr>
              <a:lnSpc>
                <a:spcPct val="90000"/>
              </a:lnSpc>
              <a:spcAft>
                <a:spcPts val="600"/>
              </a:spcAft>
            </a:pPr>
            <a:endParaRPr lang="en-US" sz="2000" b="1" dirty="0"/>
          </a:p>
          <a:p>
            <a:pPr>
              <a:lnSpc>
                <a:spcPct val="90000"/>
              </a:lnSpc>
              <a:spcAft>
                <a:spcPts val="600"/>
              </a:spcAft>
            </a:pPr>
            <a:r>
              <a:rPr lang="en-US" sz="2000" b="1" dirty="0"/>
              <a:t>Art. 27. Les </a:t>
            </a:r>
            <a:r>
              <a:rPr lang="en-US" sz="2000" b="1" dirty="0" err="1"/>
              <a:t>objectifs</a:t>
            </a:r>
            <a:r>
              <a:rPr lang="en-US" sz="2000" b="1" dirty="0"/>
              <a:t> de la </a:t>
            </a:r>
            <a:r>
              <a:rPr lang="en-US" sz="2000" b="1" dirty="0" err="1"/>
              <a:t>peine</a:t>
            </a:r>
            <a:r>
              <a:rPr lang="en-US" sz="2000" b="1" dirty="0"/>
              <a:t> : </a:t>
            </a:r>
            <a:r>
              <a:rPr lang="en-US" sz="2000" b="1" dirty="0" err="1"/>
              <a:t>l’opportunité</a:t>
            </a:r>
            <a:r>
              <a:rPr lang="en-US" sz="2000" b="1" dirty="0"/>
              <a:t> de revoir </a:t>
            </a:r>
            <a:r>
              <a:rPr lang="en-US" sz="2000" b="1" dirty="0" err="1"/>
              <a:t>certains</a:t>
            </a:r>
            <a:r>
              <a:rPr lang="en-US" sz="2000" b="1" dirty="0"/>
              <a:t> </a:t>
            </a:r>
            <a:r>
              <a:rPr lang="en-US" sz="2000" b="1" i="1" dirty="0"/>
              <a:t>a priori (source INCC – C. Mincke - 2025)</a:t>
            </a:r>
          </a:p>
          <a:p>
            <a:pPr>
              <a:lnSpc>
                <a:spcPct val="90000"/>
              </a:lnSpc>
              <a:spcAft>
                <a:spcPts val="600"/>
              </a:spcAft>
            </a:pPr>
            <a:endParaRPr lang="en-US" sz="2000" b="1" i="1" dirty="0"/>
          </a:p>
          <a:p>
            <a:pPr marL="171456" lvl="1">
              <a:lnSpc>
                <a:spcPct val="90000"/>
              </a:lnSpc>
              <a:spcAft>
                <a:spcPts val="600"/>
              </a:spcAft>
            </a:pPr>
            <a:r>
              <a:rPr lang="en-US" sz="2000" i="1" dirty="0"/>
              <a:t>La question de la prison et de la </a:t>
            </a:r>
            <a:r>
              <a:rPr lang="en-US" sz="2000" i="1" dirty="0" err="1"/>
              <a:t>surpopulation</a:t>
            </a:r>
            <a:r>
              <a:rPr lang="en-US" sz="2000" i="1" dirty="0"/>
              <a:t> des prisons </a:t>
            </a:r>
            <a:r>
              <a:rPr lang="en-US" sz="2000" i="1" dirty="0" err="1"/>
              <a:t>est</a:t>
            </a:r>
            <a:r>
              <a:rPr lang="en-US" sz="2000" i="1" dirty="0"/>
              <a:t> </a:t>
            </a:r>
            <a:r>
              <a:rPr lang="en-US" sz="2000" i="1" dirty="0" err="1"/>
              <a:t>saturée</a:t>
            </a:r>
            <a:r>
              <a:rPr lang="en-US" sz="2000" i="1" dirty="0"/>
              <a:t> de “</a:t>
            </a:r>
            <a:r>
              <a:rPr lang="en-US" sz="2000" i="1" dirty="0" err="1"/>
              <a:t>précompréhensions</a:t>
            </a:r>
            <a:r>
              <a:rPr lang="en-US" sz="2000" i="1" dirty="0"/>
              <a:t>”</a:t>
            </a:r>
            <a:endParaRPr lang="en-US" sz="2000" i="1" dirty="0">
              <a:solidFill>
                <a:schemeClr val="accent1">
                  <a:lumMod val="75000"/>
                </a:schemeClr>
              </a:solidFill>
            </a:endParaRPr>
          </a:p>
          <a:p>
            <a:pPr marL="171456" lvl="1">
              <a:lnSpc>
                <a:spcPct val="90000"/>
              </a:lnSpc>
              <a:spcAft>
                <a:spcPts val="600"/>
              </a:spcAft>
            </a:pPr>
            <a:r>
              <a:rPr lang="en-US" sz="2000" i="1" dirty="0">
                <a:solidFill>
                  <a:schemeClr val="accent1">
                    <a:lumMod val="75000"/>
                  </a:schemeClr>
                </a:solidFill>
              </a:rPr>
              <a:t>Sur la base des constats </a:t>
            </a:r>
            <a:r>
              <a:rPr lang="en-US" sz="2000" i="1" dirty="0" err="1">
                <a:solidFill>
                  <a:schemeClr val="accent1">
                    <a:lumMod val="75000"/>
                  </a:schemeClr>
                </a:solidFill>
              </a:rPr>
              <a:t>scientifiques</a:t>
            </a:r>
            <a:r>
              <a:rPr lang="en-US" sz="2000" i="1" dirty="0">
                <a:solidFill>
                  <a:schemeClr val="accent1">
                    <a:lumMod val="75000"/>
                  </a:schemeClr>
                </a:solidFill>
              </a:rPr>
              <a:t>, il faut </a:t>
            </a:r>
            <a:r>
              <a:rPr lang="en-US" sz="2000" i="1" dirty="0" err="1">
                <a:solidFill>
                  <a:schemeClr val="accent1">
                    <a:lumMod val="75000"/>
                  </a:schemeClr>
                </a:solidFill>
              </a:rPr>
              <a:t>déconstruire</a:t>
            </a:r>
            <a:r>
              <a:rPr lang="en-US" sz="2000" i="1" dirty="0">
                <a:solidFill>
                  <a:schemeClr val="accent1">
                    <a:lumMod val="75000"/>
                  </a:schemeClr>
                </a:solidFill>
              </a:rPr>
              <a:t> </a:t>
            </a:r>
            <a:r>
              <a:rPr lang="en-US" sz="2000" i="1" dirty="0" err="1">
                <a:solidFill>
                  <a:schemeClr val="accent1">
                    <a:lumMod val="75000"/>
                  </a:schemeClr>
                </a:solidFill>
              </a:rPr>
              <a:t>différents</a:t>
            </a:r>
            <a:r>
              <a:rPr lang="en-US" sz="2000" i="1" dirty="0">
                <a:solidFill>
                  <a:schemeClr val="accent1">
                    <a:lumMod val="75000"/>
                  </a:schemeClr>
                </a:solidFill>
              </a:rPr>
              <a:t> </a:t>
            </a:r>
            <a:r>
              <a:rPr lang="en-US" sz="2000" dirty="0">
                <a:solidFill>
                  <a:schemeClr val="accent1">
                    <a:lumMod val="75000"/>
                  </a:schemeClr>
                </a:solidFill>
              </a:rPr>
              <a:t>a priori </a:t>
            </a:r>
            <a:r>
              <a:rPr lang="en-US" sz="2000" i="1" dirty="0">
                <a:solidFill>
                  <a:schemeClr val="accent1">
                    <a:lumMod val="75000"/>
                  </a:schemeClr>
                </a:solidFill>
              </a:rPr>
              <a:t>:</a:t>
            </a:r>
            <a:endParaRPr lang="en-US" sz="2000" dirty="0"/>
          </a:p>
          <a:p>
            <a:pPr>
              <a:lnSpc>
                <a:spcPct val="90000"/>
              </a:lnSpc>
              <a:spcAft>
                <a:spcPts val="600"/>
              </a:spcAft>
            </a:pPr>
            <a:r>
              <a:rPr lang="en-US" sz="2000" dirty="0"/>
              <a:t>1° Pas de </a:t>
            </a:r>
            <a:r>
              <a:rPr lang="en-US" sz="2000" dirty="0" err="1"/>
              <a:t>corrélation</a:t>
            </a:r>
            <a:r>
              <a:rPr lang="en-US" sz="2000" dirty="0"/>
              <a:t> entre le </a:t>
            </a:r>
            <a:r>
              <a:rPr lang="en-US" sz="2000" dirty="0" err="1"/>
              <a:t>nombre</a:t>
            </a:r>
            <a:r>
              <a:rPr lang="en-US" sz="2000" dirty="0"/>
              <a:t> de places </a:t>
            </a:r>
            <a:r>
              <a:rPr lang="en-US" sz="2000" dirty="0" err="1"/>
              <a:t>en</a:t>
            </a:r>
            <a:r>
              <a:rPr lang="en-US" sz="2000" dirty="0"/>
              <a:t> prison et la </a:t>
            </a:r>
            <a:r>
              <a:rPr lang="en-US" sz="2000" dirty="0" err="1"/>
              <a:t>surpopulation</a:t>
            </a:r>
            <a:endParaRPr lang="en-US" sz="2000" dirty="0"/>
          </a:p>
          <a:p>
            <a:pPr>
              <a:lnSpc>
                <a:spcPct val="90000"/>
              </a:lnSpc>
              <a:spcAft>
                <a:spcPts val="600"/>
              </a:spcAft>
            </a:pPr>
            <a:r>
              <a:rPr lang="en-US" sz="2000" dirty="0"/>
              <a:t>	</a:t>
            </a:r>
            <a:r>
              <a:rPr lang="en-US" sz="2000" dirty="0" err="1"/>
              <a:t>L’accroissement</a:t>
            </a:r>
            <a:r>
              <a:rPr lang="en-US" sz="2000" dirty="0"/>
              <a:t> du </a:t>
            </a:r>
            <a:r>
              <a:rPr lang="en-US" sz="2000" dirty="0" err="1"/>
              <a:t>nombre</a:t>
            </a:r>
            <a:r>
              <a:rPr lang="en-US" sz="2000" dirty="0"/>
              <a:t> de places :</a:t>
            </a:r>
          </a:p>
          <a:p>
            <a:pPr>
              <a:lnSpc>
                <a:spcPct val="90000"/>
              </a:lnSpc>
              <a:spcAft>
                <a:spcPts val="600"/>
              </a:spcAft>
            </a:pPr>
            <a:r>
              <a:rPr lang="en-US" sz="2000" dirty="0"/>
              <a:t>		- fait augmenter le </a:t>
            </a:r>
            <a:r>
              <a:rPr lang="en-US" sz="2000" dirty="0" err="1"/>
              <a:t>nombre</a:t>
            </a:r>
            <a:r>
              <a:rPr lang="en-US" sz="2000" dirty="0"/>
              <a:t> de </a:t>
            </a:r>
            <a:r>
              <a:rPr lang="en-US" sz="2000" dirty="0" err="1"/>
              <a:t>détenus</a:t>
            </a:r>
            <a:endParaRPr lang="en-US" sz="2000" dirty="0"/>
          </a:p>
          <a:p>
            <a:pPr>
              <a:lnSpc>
                <a:spcPct val="90000"/>
              </a:lnSpc>
              <a:spcAft>
                <a:spcPts val="600"/>
              </a:spcAft>
            </a:pPr>
            <a:r>
              <a:rPr lang="en-US" sz="2000" dirty="0"/>
              <a:t>		- ne fait pas </a:t>
            </a:r>
            <a:r>
              <a:rPr lang="en-US" sz="2000" dirty="0" err="1"/>
              <a:t>baisser</a:t>
            </a:r>
            <a:r>
              <a:rPr lang="en-US" sz="2000" dirty="0"/>
              <a:t> la </a:t>
            </a:r>
            <a:r>
              <a:rPr lang="en-US" sz="2000" dirty="0" err="1"/>
              <a:t>surpopulation</a:t>
            </a:r>
            <a:endParaRPr lang="en-US" sz="2000" dirty="0"/>
          </a:p>
          <a:p>
            <a:pPr>
              <a:lnSpc>
                <a:spcPct val="90000"/>
              </a:lnSpc>
              <a:spcAft>
                <a:spcPts val="600"/>
              </a:spcAft>
            </a:pPr>
            <a:r>
              <a:rPr lang="en-US" sz="2000" dirty="0"/>
              <a:t>2° La </a:t>
            </a:r>
            <a:r>
              <a:rPr lang="en-US" sz="2000" dirty="0" err="1"/>
              <a:t>surpopulation</a:t>
            </a:r>
            <a:r>
              <a:rPr lang="en-US" sz="2000" dirty="0"/>
              <a:t> dans les prisons </a:t>
            </a:r>
            <a:r>
              <a:rPr lang="en-US" sz="2000" dirty="0" err="1"/>
              <a:t>n’est</a:t>
            </a:r>
            <a:r>
              <a:rPr lang="en-US" sz="2000" dirty="0"/>
              <a:t> pas le </a:t>
            </a:r>
            <a:r>
              <a:rPr lang="en-US" sz="2000" dirty="0" err="1"/>
              <a:t>résultat</a:t>
            </a:r>
            <a:r>
              <a:rPr lang="en-US" sz="2000" dirty="0"/>
              <a:t> d’un manque </a:t>
            </a:r>
            <a:r>
              <a:rPr lang="en-US" sz="2000" dirty="0" err="1"/>
              <a:t>d’alternatives</a:t>
            </a:r>
            <a:endParaRPr lang="en-US" sz="2000" dirty="0"/>
          </a:p>
          <a:p>
            <a:pPr>
              <a:lnSpc>
                <a:spcPct val="90000"/>
              </a:lnSpc>
              <a:spcAft>
                <a:spcPts val="600"/>
              </a:spcAft>
            </a:pPr>
            <a:r>
              <a:rPr lang="en-US" sz="2000" dirty="0"/>
              <a:t>	Le droit </a:t>
            </a:r>
            <a:r>
              <a:rPr lang="en-US" sz="2000" dirty="0" err="1"/>
              <a:t>belge</a:t>
            </a:r>
            <a:r>
              <a:rPr lang="en-US" sz="2000" dirty="0"/>
              <a:t> </a:t>
            </a:r>
            <a:r>
              <a:rPr lang="en-US" sz="2000" dirty="0" err="1"/>
              <a:t>prévoit</a:t>
            </a:r>
            <a:r>
              <a:rPr lang="en-US" sz="2000" dirty="0"/>
              <a:t> de </a:t>
            </a:r>
            <a:r>
              <a:rPr lang="en-US" sz="2000" dirty="0" err="1"/>
              <a:t>nombreuses</a:t>
            </a:r>
            <a:r>
              <a:rPr lang="en-US" sz="2000" dirty="0"/>
              <a:t> </a:t>
            </a:r>
            <a:r>
              <a:rPr lang="en-US" sz="2000" dirty="0" err="1"/>
              <a:t>peines</a:t>
            </a:r>
            <a:r>
              <a:rPr lang="en-US" sz="2000" dirty="0"/>
              <a:t> et </a:t>
            </a:r>
            <a:r>
              <a:rPr lang="en-US" sz="2000" dirty="0" err="1"/>
              <a:t>mesures</a:t>
            </a:r>
            <a:r>
              <a:rPr lang="en-US" sz="2000" dirty="0"/>
              <a:t> “alternatives”</a:t>
            </a:r>
          </a:p>
          <a:p>
            <a:pPr>
              <a:lnSpc>
                <a:spcPct val="90000"/>
              </a:lnSpc>
              <a:spcAft>
                <a:spcPts val="600"/>
              </a:spcAft>
            </a:pPr>
            <a:r>
              <a:rPr lang="en-US" sz="2000" dirty="0"/>
              <a:t>		- </a:t>
            </a:r>
            <a:r>
              <a:rPr lang="en-US" sz="2000" dirty="0" err="1"/>
              <a:t>elles</a:t>
            </a:r>
            <a:r>
              <a:rPr lang="en-US" sz="2000" dirty="0"/>
              <a:t> </a:t>
            </a:r>
            <a:r>
              <a:rPr lang="en-US" sz="2000" dirty="0" err="1"/>
              <a:t>n’ont</a:t>
            </a:r>
            <a:r>
              <a:rPr lang="en-US" sz="2000" dirty="0"/>
              <a:t> pas </a:t>
            </a:r>
            <a:r>
              <a:rPr lang="en-US" sz="2000" dirty="0" err="1"/>
              <a:t>d’effet</a:t>
            </a:r>
            <a:r>
              <a:rPr lang="en-US" sz="2000" dirty="0"/>
              <a:t> </a:t>
            </a:r>
            <a:r>
              <a:rPr lang="en-US" sz="2000" dirty="0" err="1"/>
              <a:t>alternatif</a:t>
            </a:r>
            <a:endParaRPr lang="en-US" sz="2000" dirty="0"/>
          </a:p>
          <a:p>
            <a:pPr>
              <a:lnSpc>
                <a:spcPct val="90000"/>
              </a:lnSpc>
              <a:spcAft>
                <a:spcPts val="600"/>
              </a:spcAft>
            </a:pPr>
            <a:r>
              <a:rPr lang="en-US" sz="2000" dirty="0"/>
              <a:t>		- </a:t>
            </a:r>
            <a:r>
              <a:rPr lang="en-US" sz="2000" dirty="0" err="1"/>
              <a:t>elles</a:t>
            </a:r>
            <a:r>
              <a:rPr lang="en-US" sz="2000" dirty="0"/>
              <a:t> </a:t>
            </a:r>
            <a:r>
              <a:rPr lang="en-US" sz="2000" dirty="0" err="1"/>
              <a:t>sont</a:t>
            </a:r>
            <a:r>
              <a:rPr lang="en-US" sz="2000" dirty="0"/>
              <a:t> </a:t>
            </a:r>
            <a:r>
              <a:rPr lang="en-US" sz="2000" dirty="0" err="1"/>
              <a:t>pourtant</a:t>
            </a:r>
            <a:r>
              <a:rPr lang="en-US" sz="2000" dirty="0"/>
              <a:t> </a:t>
            </a:r>
            <a:r>
              <a:rPr lang="en-US" sz="2000" dirty="0" err="1"/>
              <a:t>largement</a:t>
            </a:r>
            <a:r>
              <a:rPr lang="en-US" sz="2000" dirty="0"/>
              <a:t> </a:t>
            </a:r>
            <a:r>
              <a:rPr lang="en-US" sz="2000" dirty="0" err="1"/>
              <a:t>utilisées</a:t>
            </a:r>
            <a:r>
              <a:rPr lang="en-US" sz="2000" dirty="0"/>
              <a:t> et </a:t>
            </a:r>
            <a:r>
              <a:rPr lang="en-US" sz="2000" dirty="0" err="1"/>
              <a:t>sont</a:t>
            </a:r>
            <a:r>
              <a:rPr lang="en-US" sz="2000" dirty="0"/>
              <a:t> </a:t>
            </a:r>
            <a:r>
              <a:rPr lang="en-US" sz="2000" dirty="0" err="1"/>
              <a:t>même</a:t>
            </a:r>
            <a:r>
              <a:rPr lang="en-US" sz="2000" dirty="0"/>
              <a:t> “</a:t>
            </a:r>
            <a:r>
              <a:rPr lang="en-US" sz="2000" dirty="0" err="1"/>
              <a:t>surpeuplées</a:t>
            </a:r>
            <a:r>
              <a:rPr lang="en-US" sz="2000" dirty="0"/>
              <a:t>”</a:t>
            </a:r>
          </a:p>
          <a:p>
            <a:pPr>
              <a:lnSpc>
                <a:spcPct val="90000"/>
              </a:lnSpc>
              <a:spcAft>
                <a:spcPts val="600"/>
              </a:spcAft>
            </a:pPr>
            <a:r>
              <a:rPr lang="en-US" sz="2000" dirty="0"/>
              <a:t>3° Pas de </a:t>
            </a:r>
            <a:r>
              <a:rPr lang="en-US" sz="2000" dirty="0" err="1"/>
              <a:t>corrélation</a:t>
            </a:r>
            <a:r>
              <a:rPr lang="en-US" sz="2000" dirty="0"/>
              <a:t> entre (sur-)population </a:t>
            </a:r>
            <a:r>
              <a:rPr lang="en-US" sz="2000" dirty="0" err="1"/>
              <a:t>pénitentiaire</a:t>
            </a:r>
            <a:r>
              <a:rPr lang="en-US" sz="2000" dirty="0"/>
              <a:t> et les </a:t>
            </a:r>
            <a:r>
              <a:rPr lang="en-US" sz="2000" dirty="0" err="1"/>
              <a:t>indicateurs</a:t>
            </a:r>
            <a:r>
              <a:rPr lang="en-US" sz="2000" dirty="0"/>
              <a:t> du </a:t>
            </a:r>
            <a:r>
              <a:rPr lang="en-US" sz="2000" dirty="0" err="1"/>
              <a:t>taux</a:t>
            </a:r>
            <a:r>
              <a:rPr lang="en-US" sz="2000" dirty="0"/>
              <a:t> de </a:t>
            </a:r>
            <a:r>
              <a:rPr lang="en-US" sz="2000" dirty="0" err="1"/>
              <a:t>délinquance</a:t>
            </a:r>
            <a:endParaRPr lang="en-US" sz="2000" dirty="0"/>
          </a:p>
          <a:p>
            <a:pPr>
              <a:lnSpc>
                <a:spcPct val="90000"/>
              </a:lnSpc>
              <a:spcAft>
                <a:spcPts val="600"/>
              </a:spcAft>
            </a:pPr>
            <a:r>
              <a:rPr lang="en-US" sz="2000" dirty="0"/>
              <a:t>		- Le </a:t>
            </a:r>
            <a:r>
              <a:rPr lang="en-US" sz="2000" dirty="0" err="1"/>
              <a:t>taux</a:t>
            </a:r>
            <a:r>
              <a:rPr lang="en-US" sz="2000" dirty="0"/>
              <a:t> </a:t>
            </a:r>
            <a:r>
              <a:rPr lang="en-US" sz="2000" dirty="0" err="1"/>
              <a:t>d’incarcération</a:t>
            </a:r>
            <a:r>
              <a:rPr lang="en-US" sz="2000" dirty="0"/>
              <a:t> </a:t>
            </a:r>
            <a:r>
              <a:rPr lang="en-US" sz="2000" dirty="0" err="1"/>
              <a:t>n’est</a:t>
            </a:r>
            <a:r>
              <a:rPr lang="en-US" sz="2000" dirty="0"/>
              <a:t> pas </a:t>
            </a:r>
            <a:r>
              <a:rPr lang="en-US" sz="2000" dirty="0" err="1"/>
              <a:t>lié</a:t>
            </a:r>
            <a:r>
              <a:rPr lang="en-US" sz="2000" dirty="0"/>
              <a:t> aux </a:t>
            </a:r>
            <a:r>
              <a:rPr lang="en-US" sz="2000" dirty="0" err="1"/>
              <a:t>indicateurs</a:t>
            </a:r>
            <a:r>
              <a:rPr lang="en-US" sz="2000" dirty="0"/>
              <a:t> du </a:t>
            </a:r>
            <a:r>
              <a:rPr lang="en-US" sz="2000" dirty="0" err="1"/>
              <a:t>taux</a:t>
            </a:r>
            <a:r>
              <a:rPr lang="en-US" sz="2000" dirty="0"/>
              <a:t> de </a:t>
            </a:r>
            <a:r>
              <a:rPr lang="en-US" sz="2000" dirty="0" err="1"/>
              <a:t>délinquance</a:t>
            </a:r>
            <a:endParaRPr lang="en-US" sz="2000" dirty="0"/>
          </a:p>
          <a:p>
            <a:pPr>
              <a:lnSpc>
                <a:spcPct val="90000"/>
              </a:lnSpc>
              <a:spcAft>
                <a:spcPts val="600"/>
              </a:spcAft>
            </a:pPr>
            <a:r>
              <a:rPr lang="en-US" sz="2000" dirty="0"/>
              <a:t>		- La crimination </a:t>
            </a:r>
            <a:r>
              <a:rPr lang="en-US" sz="2000" dirty="0" err="1"/>
              <a:t>est</a:t>
            </a:r>
            <a:r>
              <a:rPr lang="en-US" sz="2000" dirty="0"/>
              <a:t> </a:t>
            </a:r>
            <a:r>
              <a:rPr lang="en-US" sz="2000" dirty="0" err="1"/>
              <a:t>actuellement</a:t>
            </a:r>
            <a:r>
              <a:rPr lang="en-US" sz="2000" dirty="0"/>
              <a:t> et </a:t>
            </a:r>
            <a:r>
              <a:rPr lang="en-US" sz="2000" dirty="0" err="1"/>
              <a:t>depuis</a:t>
            </a:r>
            <a:r>
              <a:rPr lang="en-US" sz="2000" dirty="0"/>
              <a:t> </a:t>
            </a:r>
            <a:r>
              <a:rPr lang="en-US" sz="2000" dirty="0" err="1"/>
              <a:t>longtemps</a:t>
            </a:r>
            <a:r>
              <a:rPr lang="en-US" sz="2000" dirty="0"/>
              <a:t> </a:t>
            </a:r>
            <a:r>
              <a:rPr lang="en-US" sz="2000" dirty="0" err="1"/>
              <a:t>en</a:t>
            </a:r>
            <a:r>
              <a:rPr lang="en-US" sz="2000" dirty="0"/>
              <a:t> </a:t>
            </a:r>
            <a:r>
              <a:rPr lang="en-US" sz="2000" dirty="0" err="1"/>
              <a:t>baisse</a:t>
            </a:r>
            <a:endParaRPr lang="en-US" sz="2000" dirty="0"/>
          </a:p>
          <a:p>
            <a:pPr>
              <a:lnSpc>
                <a:spcPct val="90000"/>
              </a:lnSpc>
              <a:spcAft>
                <a:spcPts val="600"/>
              </a:spcAft>
            </a:pPr>
            <a:r>
              <a:rPr lang="en-US" sz="2000" dirty="0"/>
              <a:t>4° Le </a:t>
            </a:r>
            <a:r>
              <a:rPr lang="en-US" sz="2000" dirty="0" err="1"/>
              <a:t>taux</a:t>
            </a:r>
            <a:r>
              <a:rPr lang="en-US" sz="2000" dirty="0"/>
              <a:t> </a:t>
            </a:r>
            <a:r>
              <a:rPr lang="en-US" sz="2000" dirty="0" err="1"/>
              <a:t>d’incarcération</a:t>
            </a:r>
            <a:r>
              <a:rPr lang="en-US" sz="2000" dirty="0"/>
              <a:t> </a:t>
            </a:r>
            <a:r>
              <a:rPr lang="en-US" sz="2000" dirty="0" err="1"/>
              <a:t>est</a:t>
            </a:r>
            <a:r>
              <a:rPr lang="en-US" sz="2000" dirty="0"/>
              <a:t> </a:t>
            </a:r>
            <a:r>
              <a:rPr lang="en-US" sz="2000" dirty="0" err="1"/>
              <a:t>systématiquement</a:t>
            </a:r>
            <a:r>
              <a:rPr lang="en-US" sz="2000" dirty="0"/>
              <a:t> </a:t>
            </a:r>
            <a:r>
              <a:rPr lang="en-US" sz="2000" dirty="0" err="1"/>
              <a:t>lié</a:t>
            </a:r>
            <a:r>
              <a:rPr lang="en-US" sz="2000" dirty="0"/>
              <a:t> à des </a:t>
            </a:r>
            <a:r>
              <a:rPr lang="en-US" sz="2000" dirty="0" err="1"/>
              <a:t>indicateurs</a:t>
            </a:r>
            <a:r>
              <a:rPr lang="en-US" sz="2000" dirty="0"/>
              <a:t> socio-</a:t>
            </a:r>
            <a:r>
              <a:rPr lang="en-US" sz="2000" dirty="0" err="1"/>
              <a:t>économiques</a:t>
            </a:r>
            <a:endParaRPr lang="en-US" sz="2000" b="1" dirty="0"/>
          </a:p>
          <a:p>
            <a:pPr>
              <a:lnSpc>
                <a:spcPct val="90000"/>
              </a:lnSpc>
              <a:spcAft>
                <a:spcPts val="600"/>
              </a:spcAft>
            </a:pPr>
            <a:r>
              <a:rPr lang="en-US" sz="2000" dirty="0"/>
              <a:t>PS. Le </a:t>
            </a:r>
            <a:r>
              <a:rPr lang="en-US" sz="2000" dirty="0" err="1"/>
              <a:t>taux</a:t>
            </a:r>
            <a:r>
              <a:rPr lang="en-US" sz="2000" dirty="0"/>
              <a:t> </a:t>
            </a:r>
            <a:r>
              <a:rPr lang="en-US" sz="2000" dirty="0" err="1"/>
              <a:t>d’incarceration</a:t>
            </a:r>
            <a:r>
              <a:rPr lang="en-US" sz="2000" dirty="0"/>
              <a:t> </a:t>
            </a:r>
            <a:r>
              <a:rPr lang="en-US" sz="2000" dirty="0" err="1"/>
              <a:t>serait</a:t>
            </a:r>
            <a:r>
              <a:rPr lang="en-US" sz="2000" dirty="0"/>
              <a:t> </a:t>
            </a:r>
            <a:r>
              <a:rPr lang="en-US" sz="2000" dirty="0" err="1"/>
              <a:t>aussi</a:t>
            </a:r>
            <a:r>
              <a:rPr lang="en-US" sz="2000" dirty="0"/>
              <a:t> </a:t>
            </a:r>
            <a:r>
              <a:rPr lang="en-US" sz="2000" dirty="0" err="1"/>
              <a:t>tributaire</a:t>
            </a:r>
            <a:r>
              <a:rPr lang="en-US" sz="2000" dirty="0"/>
              <a:t> d’un </a:t>
            </a:r>
            <a:r>
              <a:rPr lang="en-US" sz="2000" dirty="0" err="1"/>
              <a:t>populisme</a:t>
            </a:r>
            <a:r>
              <a:rPr lang="en-US" sz="2000" dirty="0"/>
              <a:t> </a:t>
            </a:r>
            <a:r>
              <a:rPr lang="en-US" sz="2000" dirty="0" err="1"/>
              <a:t>punitif</a:t>
            </a:r>
            <a:r>
              <a:rPr lang="en-US" sz="2000" dirty="0"/>
              <a:t> (J. Rozie).</a:t>
            </a:r>
          </a:p>
        </p:txBody>
      </p:sp>
    </p:spTree>
    <p:extLst>
      <p:ext uri="{BB962C8B-B14F-4D97-AF65-F5344CB8AC3E}">
        <p14:creationId xmlns:p14="http://schemas.microsoft.com/office/powerpoint/2010/main" val="1637609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87636" y="548681"/>
            <a:ext cx="7055380" cy="528010"/>
          </a:xfrm>
        </p:spPr>
        <p:txBody>
          <a:bodyPr>
            <a:noAutofit/>
          </a:bodyPr>
          <a:lstStyle/>
          <a:p>
            <a:r>
              <a:rPr lang="fr-BE" sz="1800" dirty="0">
                <a:latin typeface="+mn-lt"/>
              </a:rPr>
              <a:t>Livre Ier  Chapitre 4. Les peines</a:t>
            </a:r>
            <a:br>
              <a:rPr lang="fr-BE" sz="1800" dirty="0">
                <a:latin typeface="+mn-lt"/>
              </a:rPr>
            </a:br>
            <a:r>
              <a:rPr lang="nl-BE" sz="1800" i="1" dirty="0" err="1">
                <a:latin typeface="+mn-lt"/>
                <a:cs typeface="Times New Roman" panose="02020603050405020304" pitchFamily="18" charset="0"/>
              </a:rPr>
              <a:t>Section</a:t>
            </a:r>
            <a:r>
              <a:rPr lang="nl-BE" sz="1800" i="1" dirty="0">
                <a:latin typeface="+mn-lt"/>
                <a:cs typeface="Times New Roman" panose="02020603050405020304" pitchFamily="18" charset="0"/>
              </a:rPr>
              <a:t> 3, Les </a:t>
            </a:r>
            <a:r>
              <a:rPr lang="nl-BE" sz="1800" i="1" dirty="0" err="1">
                <a:latin typeface="+mn-lt"/>
                <a:cs typeface="Times New Roman" panose="02020603050405020304" pitchFamily="18" charset="0"/>
              </a:rPr>
              <a:t>peines</a:t>
            </a:r>
            <a:r>
              <a:rPr lang="nl-BE" sz="1800" i="1" dirty="0">
                <a:latin typeface="+mn-lt"/>
                <a:cs typeface="Times New Roman" panose="02020603050405020304" pitchFamily="18" charset="0"/>
              </a:rPr>
              <a:t> </a:t>
            </a:r>
            <a:r>
              <a:rPr lang="nl-BE" sz="1800" i="1" dirty="0" err="1">
                <a:latin typeface="+mn-lt"/>
                <a:cs typeface="Times New Roman" panose="02020603050405020304" pitchFamily="18" charset="0"/>
              </a:rPr>
              <a:t>applicables</a:t>
            </a:r>
            <a:r>
              <a:rPr lang="nl-BE" sz="1800" i="1" dirty="0">
                <a:latin typeface="+mn-lt"/>
                <a:cs typeface="Times New Roman" panose="02020603050405020304" pitchFamily="18" charset="0"/>
              </a:rPr>
              <a:t> </a:t>
            </a:r>
            <a:r>
              <a:rPr lang="nl-BE" sz="1800" i="1" dirty="0" err="1">
                <a:latin typeface="+mn-lt"/>
                <a:cs typeface="Times New Roman" panose="02020603050405020304" pitchFamily="18" charset="0"/>
              </a:rPr>
              <a:t>aux</a:t>
            </a:r>
            <a:r>
              <a:rPr lang="nl-BE" sz="1800" i="1" dirty="0">
                <a:latin typeface="+mn-lt"/>
                <a:cs typeface="Times New Roman" panose="02020603050405020304" pitchFamily="18" charset="0"/>
              </a:rPr>
              <a:t> </a:t>
            </a:r>
            <a:r>
              <a:rPr lang="nl-BE" sz="1800" i="1" dirty="0" err="1">
                <a:latin typeface="+mn-lt"/>
                <a:cs typeface="Times New Roman" panose="02020603050405020304" pitchFamily="18" charset="0"/>
              </a:rPr>
              <a:t>personnes</a:t>
            </a:r>
            <a:r>
              <a:rPr lang="nl-BE" sz="1800" i="1" dirty="0">
                <a:latin typeface="+mn-lt"/>
                <a:cs typeface="Times New Roman" panose="02020603050405020304" pitchFamily="18" charset="0"/>
              </a:rPr>
              <a:t> </a:t>
            </a:r>
            <a:r>
              <a:rPr lang="nl-BE" sz="1800" i="1" dirty="0" err="1">
                <a:latin typeface="+mn-lt"/>
                <a:cs typeface="Times New Roman" panose="02020603050405020304" pitchFamily="18" charset="0"/>
              </a:rPr>
              <a:t>physiques</a:t>
            </a:r>
            <a:br>
              <a:rPr lang="nl-BE" sz="1800" i="1" dirty="0">
                <a:latin typeface="+mn-lt"/>
                <a:cs typeface="Times New Roman" panose="02020603050405020304" pitchFamily="18" charset="0"/>
              </a:rPr>
            </a:br>
            <a:br>
              <a:rPr lang="fr-BE" sz="1800" dirty="0">
                <a:latin typeface="+mn-lt"/>
              </a:rPr>
            </a:br>
            <a:br>
              <a:rPr lang="fr-BE" sz="1800" dirty="0">
                <a:latin typeface="+mn-lt"/>
              </a:rPr>
            </a:br>
            <a:endParaRPr lang="fr-BE" sz="1800" dirty="0">
              <a:latin typeface="+mn-lt"/>
            </a:endParaRPr>
          </a:p>
        </p:txBody>
      </p:sp>
      <p:graphicFrame>
        <p:nvGraphicFramePr>
          <p:cNvPr id="5" name="Espace réservé du contenu 4">
            <a:extLst>
              <a:ext uri="{FF2B5EF4-FFF2-40B4-BE49-F238E27FC236}">
                <a16:creationId xmlns:a16="http://schemas.microsoft.com/office/drawing/2014/main" id="{473ECA6E-0746-E83B-1883-B0453BCAE457}"/>
              </a:ext>
            </a:extLst>
          </p:cNvPr>
          <p:cNvGraphicFramePr>
            <a:graphicFrameLocks noGrp="1"/>
          </p:cNvGraphicFramePr>
          <p:nvPr>
            <p:ph idx="1"/>
            <p:extLst>
              <p:ext uri="{D42A27DB-BD31-4B8C-83A1-F6EECF244321}">
                <p14:modId xmlns:p14="http://schemas.microsoft.com/office/powerpoint/2010/main" val="2105730959"/>
              </p:ext>
            </p:extLst>
          </p:nvPr>
        </p:nvGraphicFramePr>
        <p:xfrm>
          <a:off x="1118273" y="85725"/>
          <a:ext cx="9955453" cy="65095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14</a:t>
            </a:fld>
            <a:endParaRPr lang="nl-BE"/>
          </a:p>
        </p:txBody>
      </p:sp>
    </p:spTree>
    <p:extLst>
      <p:ext uri="{BB962C8B-B14F-4D97-AF65-F5344CB8AC3E}">
        <p14:creationId xmlns:p14="http://schemas.microsoft.com/office/powerpoint/2010/main" val="29871795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20590" y="331372"/>
            <a:ext cx="7055380" cy="888050"/>
          </a:xfrm>
        </p:spPr>
        <p:txBody>
          <a:bodyPr>
            <a:normAutofit fontScale="90000"/>
          </a:bodyPr>
          <a:lstStyle/>
          <a:p>
            <a:r>
              <a:rPr lang="fr-BE" sz="2000" dirty="0">
                <a:latin typeface="+mn-lt"/>
              </a:rPr>
              <a:t>Livre Ier  Chapitre 4. Les peines </a:t>
            </a:r>
            <a:br>
              <a:rPr lang="fr-BE" sz="2000" dirty="0">
                <a:latin typeface="+mn-lt"/>
              </a:rPr>
            </a:br>
            <a:r>
              <a:rPr lang="nl-BE" sz="2000" i="1" dirty="0" err="1">
                <a:latin typeface="+mn-lt"/>
                <a:cs typeface="Times New Roman" panose="02020603050405020304" pitchFamily="18" charset="0"/>
              </a:rPr>
              <a:t>Section</a:t>
            </a:r>
            <a:r>
              <a:rPr lang="nl-BE" sz="2000" i="1" dirty="0">
                <a:latin typeface="+mn-lt"/>
                <a:cs typeface="Times New Roman" panose="02020603050405020304" pitchFamily="18" charset="0"/>
              </a:rPr>
              <a:t> 3, Les </a:t>
            </a:r>
            <a:r>
              <a:rPr lang="nl-BE" sz="2000" i="1" dirty="0" err="1">
                <a:latin typeface="+mn-lt"/>
                <a:cs typeface="Times New Roman" panose="02020603050405020304" pitchFamily="18" charset="0"/>
              </a:rPr>
              <a:t>peines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applicables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aux</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personnes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physiques</a:t>
            </a:r>
            <a:br>
              <a:rPr lang="nl-BE" sz="2000" i="1" dirty="0">
                <a:latin typeface="Times New Roman" panose="02020603050405020304" pitchFamily="18" charset="0"/>
                <a:cs typeface="Times New Roman" panose="02020603050405020304" pitchFamily="18" charset="0"/>
              </a:rPr>
            </a:br>
            <a:br>
              <a:rPr lang="nl-BE" sz="2000" dirty="0"/>
            </a:br>
            <a:r>
              <a:rPr lang="nl-BE" sz="4400" i="1" dirty="0"/>
              <a:t>     </a:t>
            </a:r>
            <a:endParaRPr lang="nl-BE" dirty="0"/>
          </a:p>
        </p:txBody>
      </p:sp>
      <p:sp>
        <p:nvSpPr>
          <p:cNvPr id="3" name="Espace réservé du numéro de diapositive 2">
            <a:extLst>
              <a:ext uri="{FF2B5EF4-FFF2-40B4-BE49-F238E27FC236}">
                <a16:creationId xmlns:a16="http://schemas.microsoft.com/office/drawing/2014/main" id="{DC0F1417-885E-275D-5B18-96F85DE80792}"/>
              </a:ext>
            </a:extLst>
          </p:cNvPr>
          <p:cNvSpPr>
            <a:spLocks noGrp="1"/>
          </p:cNvSpPr>
          <p:nvPr>
            <p:ph type="sldNum" sz="quarter" idx="12"/>
          </p:nvPr>
        </p:nvSpPr>
        <p:spPr/>
        <p:txBody>
          <a:bodyPr/>
          <a:lstStyle/>
          <a:p>
            <a:fld id="{936F8E82-FA06-4262-BC24-5C54F77931AE}" type="slidenum">
              <a:rPr lang="nl-BE" smtClean="0"/>
              <a:t>15</a:t>
            </a:fld>
            <a:endParaRPr lang="nl-BE"/>
          </a:p>
        </p:txBody>
      </p:sp>
      <p:graphicFrame>
        <p:nvGraphicFramePr>
          <p:cNvPr id="13" name="Tijdelijke aanduiding voor inhoud 4">
            <a:extLst>
              <a:ext uri="{FF2B5EF4-FFF2-40B4-BE49-F238E27FC236}">
                <a16:creationId xmlns:a16="http://schemas.microsoft.com/office/drawing/2014/main" id="{2ED7A578-CA93-4F96-99C3-2775C6D65A5B}"/>
              </a:ext>
            </a:extLst>
          </p:cNvPr>
          <p:cNvGraphicFramePr>
            <a:graphicFrameLocks noGrp="1"/>
          </p:cNvGraphicFramePr>
          <p:nvPr>
            <p:ph idx="1"/>
            <p:extLst>
              <p:ext uri="{D42A27DB-BD31-4B8C-83A1-F6EECF244321}">
                <p14:modId xmlns:p14="http://schemas.microsoft.com/office/powerpoint/2010/main" val="3707424976"/>
              </p:ext>
            </p:extLst>
          </p:nvPr>
        </p:nvGraphicFramePr>
        <p:xfrm>
          <a:off x="204672" y="1376855"/>
          <a:ext cx="11840184" cy="5344623"/>
        </p:xfrm>
        <a:graphic>
          <a:graphicData uri="http://schemas.openxmlformats.org/drawingml/2006/table">
            <a:tbl>
              <a:tblPr bandRow="1">
                <a:tableStyleId>{5C22544A-7EE6-4342-B048-85BDC9FD1C3A}</a:tableStyleId>
              </a:tblPr>
              <a:tblGrid>
                <a:gridCol w="1338205">
                  <a:extLst>
                    <a:ext uri="{9D8B030D-6E8A-4147-A177-3AD203B41FA5}">
                      <a16:colId xmlns:a16="http://schemas.microsoft.com/office/drawing/2014/main" val="20000"/>
                    </a:ext>
                  </a:extLst>
                </a:gridCol>
                <a:gridCol w="8686916">
                  <a:extLst>
                    <a:ext uri="{9D8B030D-6E8A-4147-A177-3AD203B41FA5}">
                      <a16:colId xmlns:a16="http://schemas.microsoft.com/office/drawing/2014/main" val="20001"/>
                    </a:ext>
                  </a:extLst>
                </a:gridCol>
                <a:gridCol w="1815063">
                  <a:extLst>
                    <a:ext uri="{9D8B030D-6E8A-4147-A177-3AD203B41FA5}">
                      <a16:colId xmlns:a16="http://schemas.microsoft.com/office/drawing/2014/main" val="20002"/>
                    </a:ext>
                  </a:extLst>
                </a:gridCol>
              </a:tblGrid>
              <a:tr h="870899">
                <a:tc>
                  <a:txBody>
                    <a:bodyPr/>
                    <a:lstStyle/>
                    <a:p>
                      <a:pPr algn="ctr"/>
                      <a:r>
                        <a:rPr lang="nl-BE" sz="4400" b="1" i="0" dirty="0"/>
                        <a:t>8</a:t>
                      </a:r>
                    </a:p>
                  </a:txBody>
                  <a:tcPr anchor="ctr">
                    <a:lnR w="12700" cap="flat" cmpd="sng" algn="ctr">
                      <a:solidFill>
                        <a:schemeClr val="bg1"/>
                      </a:solidFill>
                      <a:prstDash val="solid"/>
                      <a:round/>
                      <a:headEnd type="none" w="med" len="med"/>
                      <a:tailEnd type="none" w="med" len="med"/>
                    </a:lnR>
                  </a:tcPr>
                </a:tc>
                <a:tc>
                  <a:txBody>
                    <a:bodyPr/>
                    <a:lstStyle/>
                    <a:p>
                      <a:r>
                        <a:rPr lang="nl-BE" sz="2200" i="0" dirty="0" err="1"/>
                        <a:t>Emprisonnement</a:t>
                      </a:r>
                      <a:r>
                        <a:rPr lang="nl-BE" sz="2200" i="0" dirty="0"/>
                        <a:t> à </a:t>
                      </a:r>
                      <a:r>
                        <a:rPr lang="nl-BE" sz="2200" i="0" dirty="0" err="1"/>
                        <a:t>perpétuité</a:t>
                      </a:r>
                      <a:r>
                        <a:rPr lang="nl-BE" sz="2200" i="0" dirty="0"/>
                        <a:t> </a:t>
                      </a:r>
                    </a:p>
                    <a:p>
                      <a:r>
                        <a:rPr lang="nl-BE" sz="2200" i="0" dirty="0"/>
                        <a:t>(</a:t>
                      </a:r>
                      <a:r>
                        <a:rPr lang="nl-BE" sz="2200" i="0" dirty="0" err="1"/>
                        <a:t>Traitement</a:t>
                      </a:r>
                      <a:r>
                        <a:rPr lang="nl-BE" sz="2200" i="0" dirty="0"/>
                        <a:t> sous </a:t>
                      </a:r>
                      <a:r>
                        <a:rPr lang="nl-BE" sz="2200" i="0" dirty="0" err="1"/>
                        <a:t>privation</a:t>
                      </a:r>
                      <a:r>
                        <a:rPr lang="nl-BE" sz="2200" i="0" dirty="0"/>
                        <a:t> de </a:t>
                      </a:r>
                      <a:r>
                        <a:rPr lang="nl-BE" sz="2200" i="0" dirty="0" err="1"/>
                        <a:t>liberté</a:t>
                      </a:r>
                      <a:r>
                        <a:rPr lang="nl-BE" sz="2200" i="0" dirty="0"/>
                        <a:t>  (+de) 18-20 </a:t>
                      </a:r>
                      <a:r>
                        <a:rPr lang="nl-BE" sz="2200" i="0" dirty="0" err="1"/>
                        <a:t>années</a:t>
                      </a:r>
                      <a:r>
                        <a:rPr lang="nl-BE" sz="2200" i="0" dirty="0"/>
                        <a:t>)</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3-7</a:t>
                      </a:r>
                    </a:p>
                  </a:txBody>
                  <a:tcPr anchor="ctr"/>
                </a:tc>
                <a:extLst>
                  <a:ext uri="{0D108BD9-81ED-4DB2-BD59-A6C34878D82A}">
                    <a16:rowId xmlns:a16="http://schemas.microsoft.com/office/drawing/2014/main" val="10001"/>
                  </a:ext>
                </a:extLst>
              </a:tr>
              <a:tr h="1106164">
                <a:tc>
                  <a:txBody>
                    <a:bodyPr/>
                    <a:lstStyle/>
                    <a:p>
                      <a:pPr algn="ctr"/>
                      <a:r>
                        <a:rPr lang="nl-BE" sz="4400" b="1" i="0" dirty="0"/>
                        <a:t>7</a:t>
                      </a:r>
                    </a:p>
                  </a:txBody>
                  <a:tcPr anchor="ctr">
                    <a:lnR w="12700" cap="flat" cmpd="sng" algn="ctr">
                      <a:solidFill>
                        <a:schemeClr val="bg1"/>
                      </a:solidFill>
                      <a:prstDash val="solid"/>
                      <a:round/>
                      <a:headEnd type="none" w="med" len="med"/>
                      <a:tailEnd type="none" w="med" len="med"/>
                    </a:lnR>
                  </a:tcPr>
                </a:tc>
                <a:tc>
                  <a:txBody>
                    <a:bodyPr/>
                    <a:lstStyle/>
                    <a:p>
                      <a:r>
                        <a:rPr lang="nl-BE" sz="2200" i="0" dirty="0"/>
                        <a:t>Plus</a:t>
                      </a:r>
                      <a:r>
                        <a:rPr lang="nl-BE" sz="2200" i="0" baseline="0" dirty="0"/>
                        <a:t> de 20 à 30 </a:t>
                      </a:r>
                      <a:r>
                        <a:rPr lang="nl-BE" sz="2200" i="0" baseline="0" dirty="0" err="1"/>
                        <a:t>ans</a:t>
                      </a:r>
                      <a:r>
                        <a:rPr lang="nl-BE" sz="2200" i="0" baseline="0" dirty="0"/>
                        <a:t> </a:t>
                      </a:r>
                      <a:r>
                        <a:rPr lang="nl-BE" sz="2200" i="0" baseline="0" dirty="0" err="1"/>
                        <a:t>d’emprisonnement</a:t>
                      </a:r>
                      <a:r>
                        <a:rPr lang="nl-BE" sz="2200" i="0" baseline="0" dirty="0"/>
                        <a:t> </a:t>
                      </a:r>
                    </a:p>
                    <a:p>
                      <a:r>
                        <a:rPr lang="nl-BE" sz="2200" i="0" baseline="0" dirty="0"/>
                        <a:t>(</a:t>
                      </a:r>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16-18 </a:t>
                      </a:r>
                      <a:r>
                        <a:rPr lang="nl-BE" sz="2200" i="0" dirty="0" err="1"/>
                        <a:t>années</a:t>
                      </a:r>
                      <a:r>
                        <a:rPr lang="nl-BE" sz="2200" i="0" dirty="0"/>
                        <a:t>)</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a:t>
                      </a:r>
                      <a:r>
                        <a:rPr lang="nl-BE" sz="2200" b="1" i="0" baseline="0" dirty="0"/>
                        <a:t> 3-6</a:t>
                      </a:r>
                      <a:endParaRPr lang="nl-BE" sz="2200" b="1" i="0" dirty="0"/>
                    </a:p>
                  </a:txBody>
                  <a:tcPr anchor="ctr"/>
                </a:tc>
                <a:extLst>
                  <a:ext uri="{0D108BD9-81ED-4DB2-BD59-A6C34878D82A}">
                    <a16:rowId xmlns:a16="http://schemas.microsoft.com/office/drawing/2014/main" val="10002"/>
                  </a:ext>
                </a:extLst>
              </a:tr>
              <a:tr h="1021074">
                <a:tc>
                  <a:txBody>
                    <a:bodyPr/>
                    <a:lstStyle/>
                    <a:p>
                      <a:pPr algn="ctr"/>
                      <a:r>
                        <a:rPr lang="nl-BE" sz="4400" b="1" i="0" dirty="0"/>
                        <a:t>6</a:t>
                      </a:r>
                    </a:p>
                  </a:txBody>
                  <a:tcPr anchor="ctr">
                    <a:lnR w="12700" cap="flat" cmpd="sng" algn="ctr">
                      <a:solidFill>
                        <a:schemeClr val="bg1"/>
                      </a:solidFill>
                      <a:prstDash val="solid"/>
                      <a:round/>
                      <a:headEnd type="none" w="med" len="med"/>
                      <a:tailEnd type="none" w="med" len="med"/>
                    </a:lnR>
                  </a:tcPr>
                </a:tc>
                <a:tc>
                  <a:txBody>
                    <a:bodyPr/>
                    <a:lstStyle/>
                    <a:p>
                      <a:r>
                        <a:rPr lang="nl-BE" sz="2200" i="0" dirty="0"/>
                        <a:t>Plus de 15 à 20 </a:t>
                      </a:r>
                      <a:r>
                        <a:rPr lang="nl-BE" sz="2200" i="0" dirty="0" err="1"/>
                        <a:t>ans</a:t>
                      </a:r>
                      <a:r>
                        <a:rPr lang="nl-BE" sz="2200" i="0" dirty="0"/>
                        <a:t> </a:t>
                      </a:r>
                      <a:r>
                        <a:rPr lang="nl-BE" sz="2200" i="0" dirty="0" err="1"/>
                        <a:t>d’emprisonnement</a:t>
                      </a:r>
                      <a:r>
                        <a:rPr lang="nl-BE" sz="2200" i="0" dirty="0"/>
                        <a:t> </a:t>
                      </a:r>
                    </a:p>
                    <a:p>
                      <a:r>
                        <a:rPr lang="nl-BE" sz="2200" i="0" baseline="0" dirty="0"/>
                        <a:t>(</a:t>
                      </a:r>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11-16 </a:t>
                      </a:r>
                      <a:r>
                        <a:rPr lang="nl-BE" sz="2200" i="0" dirty="0" err="1"/>
                        <a:t>années</a:t>
                      </a:r>
                      <a:r>
                        <a:rPr lang="nl-BE" sz="2200" i="0" dirty="0"/>
                        <a:t>)</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2-5</a:t>
                      </a:r>
                    </a:p>
                  </a:txBody>
                  <a:tcPr anchor="ctr"/>
                </a:tc>
                <a:extLst>
                  <a:ext uri="{0D108BD9-81ED-4DB2-BD59-A6C34878D82A}">
                    <a16:rowId xmlns:a16="http://schemas.microsoft.com/office/drawing/2014/main" val="10003"/>
                  </a:ext>
                </a:extLst>
              </a:tr>
              <a:tr h="782162">
                <a:tc>
                  <a:txBody>
                    <a:bodyPr/>
                    <a:lstStyle/>
                    <a:p>
                      <a:pPr algn="ctr"/>
                      <a:r>
                        <a:rPr lang="nl-BE" sz="4400" b="1" i="0" dirty="0"/>
                        <a:t>5</a:t>
                      </a:r>
                    </a:p>
                  </a:txBody>
                  <a:tcPr anchor="ctr">
                    <a:lnR w="12700" cap="flat" cmpd="sng" algn="ctr">
                      <a:solidFill>
                        <a:schemeClr val="bg1"/>
                      </a:solidFill>
                      <a:prstDash val="solid"/>
                      <a:round/>
                      <a:headEnd type="none" w="med" len="med"/>
                      <a:tailEnd type="none" w="med" len="med"/>
                    </a:lnR>
                  </a:tcPr>
                </a:tc>
                <a:tc>
                  <a:txBody>
                    <a:bodyPr/>
                    <a:lstStyle/>
                    <a:p>
                      <a:r>
                        <a:rPr lang="nl-BE" sz="2200" i="0" baseline="0" dirty="0"/>
                        <a:t>Plus de 10 à 15 </a:t>
                      </a:r>
                      <a:r>
                        <a:rPr lang="nl-BE" sz="2200" i="0" baseline="0" dirty="0" err="1"/>
                        <a:t>ans</a:t>
                      </a:r>
                      <a:r>
                        <a:rPr lang="nl-BE" sz="2200" i="0" baseline="0" dirty="0"/>
                        <a:t> </a:t>
                      </a:r>
                      <a:r>
                        <a:rPr lang="nl-BE" sz="2200" i="0" baseline="0" dirty="0" err="1"/>
                        <a:t>d’emprisonnement</a:t>
                      </a:r>
                      <a:r>
                        <a:rPr lang="nl-BE" sz="2200" i="0" baseline="0" dirty="0"/>
                        <a:t> </a:t>
                      </a:r>
                    </a:p>
                    <a:p>
                      <a:r>
                        <a:rPr lang="nl-BE" sz="2200" i="0" baseline="0" dirty="0"/>
                        <a:t>(</a:t>
                      </a:r>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 de) 6 -11 </a:t>
                      </a:r>
                      <a:r>
                        <a:rPr lang="nl-BE" sz="2200" i="0" dirty="0" err="1"/>
                        <a:t>années</a:t>
                      </a:r>
                      <a:r>
                        <a:rPr lang="nl-BE" sz="2200" i="0" dirty="0"/>
                        <a:t>)</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2-4</a:t>
                      </a:r>
                    </a:p>
                  </a:txBody>
                  <a:tcPr anchor="ctr"/>
                </a:tc>
                <a:extLst>
                  <a:ext uri="{0D108BD9-81ED-4DB2-BD59-A6C34878D82A}">
                    <a16:rowId xmlns:a16="http://schemas.microsoft.com/office/drawing/2014/main" val="10004"/>
                  </a:ext>
                </a:extLst>
              </a:tr>
              <a:tr h="782162">
                <a:tc>
                  <a:txBody>
                    <a:bodyPr/>
                    <a:lstStyle/>
                    <a:p>
                      <a:pPr algn="ctr"/>
                      <a:r>
                        <a:rPr lang="nl-BE" sz="4400" b="1" i="0" dirty="0"/>
                        <a:t>4</a:t>
                      </a:r>
                    </a:p>
                  </a:txBody>
                  <a:tcPr anchor="ctr">
                    <a:lnR w="12700" cap="flat" cmpd="sng" algn="ctr">
                      <a:solidFill>
                        <a:schemeClr val="bg1"/>
                      </a:solidFill>
                      <a:prstDash val="solid"/>
                      <a:round/>
                      <a:headEnd type="none" w="med" len="med"/>
                      <a:tailEnd type="none" w="med" len="med"/>
                    </a:lnR>
                  </a:tcPr>
                </a:tc>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dirty="0"/>
                        <a:t>Plus de 5 à 10 </a:t>
                      </a:r>
                      <a:r>
                        <a:rPr lang="nl-BE" sz="2200" i="0" dirty="0" err="1"/>
                        <a:t>ans</a:t>
                      </a:r>
                      <a:r>
                        <a:rPr lang="nl-BE" sz="2200" i="0" dirty="0"/>
                        <a:t> </a:t>
                      </a:r>
                      <a:r>
                        <a:rPr lang="nl-BE" sz="2200" i="0" dirty="0" err="1"/>
                        <a:t>d’emprisonnement</a:t>
                      </a:r>
                      <a:r>
                        <a:rPr lang="nl-BE" sz="2200" i="0" baseline="0" dirty="0"/>
                        <a:t> </a:t>
                      </a:r>
                    </a:p>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baseline="0" dirty="0"/>
                        <a:t>(</a:t>
                      </a:r>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de plus de 4 à 6 </a:t>
                      </a:r>
                      <a:r>
                        <a:rPr lang="nl-BE" sz="2200" i="0" dirty="0" err="1"/>
                        <a:t>ans</a:t>
                      </a:r>
                      <a:r>
                        <a:rPr lang="nl-BE" sz="2200" i="0" dirty="0"/>
                        <a:t>)</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a:t>
                      </a:r>
                      <a:r>
                        <a:rPr lang="nl-BE" sz="2200" b="1" i="0" baseline="0" dirty="0"/>
                        <a:t> 2-3</a:t>
                      </a:r>
                      <a:endParaRPr lang="nl-BE" sz="2200" b="1" i="0" dirty="0"/>
                    </a:p>
                  </a:txBody>
                  <a:tcPr anchor="ctr"/>
                </a:tc>
                <a:extLst>
                  <a:ext uri="{0D108BD9-81ED-4DB2-BD59-A6C34878D82A}">
                    <a16:rowId xmlns:a16="http://schemas.microsoft.com/office/drawing/2014/main" val="10005"/>
                  </a:ext>
                </a:extLst>
              </a:tr>
              <a:tr h="782162">
                <a:tc>
                  <a:txBody>
                    <a:bodyPr/>
                    <a:lstStyle/>
                    <a:p>
                      <a:pPr algn="ctr"/>
                      <a:r>
                        <a:rPr lang="nl-BE" sz="4400" b="1" i="0" dirty="0"/>
                        <a:t>3</a:t>
                      </a:r>
                    </a:p>
                  </a:txBody>
                  <a:tcPr anchor="ctr">
                    <a:lnR w="12700" cap="flat" cmpd="sng" algn="ctr">
                      <a:solidFill>
                        <a:schemeClr val="bg1"/>
                      </a:solidFill>
                      <a:prstDash val="solid"/>
                      <a:round/>
                      <a:headEnd type="none" w="med" len="med"/>
                      <a:tailEnd type="none" w="med" len="med"/>
                    </a:lnR>
                  </a:tcPr>
                </a:tc>
                <a:tc>
                  <a:txBody>
                    <a:bodyPr/>
                    <a:lstStyle/>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dirty="0"/>
                        <a:t>Plus de 3 à 5 </a:t>
                      </a:r>
                      <a:r>
                        <a:rPr lang="nl-BE" sz="2200" i="0" dirty="0" err="1"/>
                        <a:t>ans</a:t>
                      </a:r>
                      <a:r>
                        <a:rPr lang="nl-BE" sz="2200" i="0" dirty="0"/>
                        <a:t> </a:t>
                      </a:r>
                      <a:r>
                        <a:rPr lang="nl-BE" sz="2200" i="0" dirty="0" err="1"/>
                        <a:t>d’emprisonnement</a:t>
                      </a:r>
                      <a:r>
                        <a:rPr lang="nl-BE" sz="2200" i="0" baseline="0" dirty="0"/>
                        <a:t> </a:t>
                      </a:r>
                    </a:p>
                    <a:p>
                      <a:pPr marL="0" marR="0" lvl="0" indent="0" algn="l" defTabSz="457207" rtl="0" eaLnBrk="1" fontAlgn="auto" latinLnBrk="0" hangingPunct="1">
                        <a:lnSpc>
                          <a:spcPct val="100000"/>
                        </a:lnSpc>
                        <a:spcBef>
                          <a:spcPts val="0"/>
                        </a:spcBef>
                        <a:spcAft>
                          <a:spcPts val="0"/>
                        </a:spcAft>
                        <a:buClrTx/>
                        <a:buSzTx/>
                        <a:buFontTx/>
                        <a:buNone/>
                        <a:tabLst/>
                        <a:defRPr/>
                      </a:pPr>
                      <a:r>
                        <a:rPr lang="nl-BE" sz="2200" i="0" baseline="0" dirty="0"/>
                        <a:t>(</a:t>
                      </a:r>
                      <a:r>
                        <a:rPr lang="nl-BE" sz="2200" i="0" baseline="0" dirty="0" err="1"/>
                        <a:t>T</a:t>
                      </a:r>
                      <a:r>
                        <a:rPr lang="nl-BE" sz="2200" i="0" dirty="0" err="1"/>
                        <a:t>raitement</a:t>
                      </a:r>
                      <a:r>
                        <a:rPr lang="nl-BE" sz="2200" i="0" dirty="0"/>
                        <a:t> sous </a:t>
                      </a:r>
                      <a:r>
                        <a:rPr lang="nl-BE" sz="2200" i="0" dirty="0" err="1"/>
                        <a:t>privation</a:t>
                      </a:r>
                      <a:r>
                        <a:rPr lang="nl-BE" sz="2200" i="0" dirty="0"/>
                        <a:t> de </a:t>
                      </a:r>
                      <a:r>
                        <a:rPr lang="nl-BE" sz="2200" i="0" dirty="0" err="1"/>
                        <a:t>liberté</a:t>
                      </a:r>
                      <a:r>
                        <a:rPr lang="nl-BE" sz="2200" i="0" dirty="0"/>
                        <a:t> </a:t>
                      </a:r>
                      <a:r>
                        <a:rPr lang="nl-BE" sz="2200" i="0" baseline="0" dirty="0"/>
                        <a:t> de </a:t>
                      </a:r>
                      <a:r>
                        <a:rPr lang="nl-BE" sz="2200" i="0" dirty="0"/>
                        <a:t>plus de 2 à 4 </a:t>
                      </a:r>
                      <a:r>
                        <a:rPr lang="nl-BE" sz="2200" i="0" dirty="0" err="1"/>
                        <a:t>ans</a:t>
                      </a:r>
                      <a:r>
                        <a:rPr lang="nl-BE" sz="2200" i="0" dirty="0"/>
                        <a:t>)</a:t>
                      </a:r>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Niveau(x) 1-2</a:t>
                      </a:r>
                    </a:p>
                  </a:txBody>
                  <a:tcPr anchor="ctr"/>
                </a:tc>
                <a:extLst>
                  <a:ext uri="{0D108BD9-81ED-4DB2-BD59-A6C34878D82A}">
                    <a16:rowId xmlns:a16="http://schemas.microsoft.com/office/drawing/2014/main" val="10006"/>
                  </a:ext>
                </a:extLst>
              </a:tr>
            </a:tbl>
          </a:graphicData>
        </a:graphic>
      </p:graphicFrame>
      <p:sp>
        <p:nvSpPr>
          <p:cNvPr id="14" name="ZoneTexte 13">
            <a:extLst>
              <a:ext uri="{FF2B5EF4-FFF2-40B4-BE49-F238E27FC236}">
                <a16:creationId xmlns:a16="http://schemas.microsoft.com/office/drawing/2014/main" id="{06489358-EB51-0FB3-798D-9225D6AF12CD}"/>
              </a:ext>
            </a:extLst>
          </p:cNvPr>
          <p:cNvSpPr txBox="1"/>
          <p:nvPr/>
        </p:nvSpPr>
        <p:spPr>
          <a:xfrm>
            <a:off x="386256" y="775398"/>
            <a:ext cx="1077859" cy="461665"/>
          </a:xfrm>
          <a:prstGeom prst="rect">
            <a:avLst/>
          </a:prstGeom>
          <a:noFill/>
        </p:spPr>
        <p:txBody>
          <a:bodyPr wrap="none" rtlCol="0">
            <a:spAutoFit/>
          </a:bodyPr>
          <a:lstStyle/>
          <a:p>
            <a:r>
              <a:rPr lang="fr-BE" sz="2400" b="1" dirty="0"/>
              <a:t>Niveau</a:t>
            </a:r>
          </a:p>
        </p:txBody>
      </p:sp>
      <p:sp>
        <p:nvSpPr>
          <p:cNvPr id="15" name="ZoneTexte 14">
            <a:extLst>
              <a:ext uri="{FF2B5EF4-FFF2-40B4-BE49-F238E27FC236}">
                <a16:creationId xmlns:a16="http://schemas.microsoft.com/office/drawing/2014/main" id="{193C8E15-2161-73C5-74EC-BB44AA25EC5B}"/>
              </a:ext>
            </a:extLst>
          </p:cNvPr>
          <p:cNvSpPr txBox="1"/>
          <p:nvPr/>
        </p:nvSpPr>
        <p:spPr>
          <a:xfrm>
            <a:off x="5357880" y="775397"/>
            <a:ext cx="3252720" cy="461665"/>
          </a:xfrm>
          <a:prstGeom prst="rect">
            <a:avLst/>
          </a:prstGeom>
          <a:noFill/>
        </p:spPr>
        <p:txBody>
          <a:bodyPr wrap="square" rtlCol="0">
            <a:spAutoFit/>
          </a:bodyPr>
          <a:lstStyle/>
          <a:p>
            <a:r>
              <a:rPr lang="fr-BE" sz="2400" b="1" dirty="0"/>
              <a:t>Peine</a:t>
            </a:r>
          </a:p>
        </p:txBody>
      </p:sp>
      <p:sp>
        <p:nvSpPr>
          <p:cNvPr id="16" name="ZoneTexte 15">
            <a:extLst>
              <a:ext uri="{FF2B5EF4-FFF2-40B4-BE49-F238E27FC236}">
                <a16:creationId xmlns:a16="http://schemas.microsoft.com/office/drawing/2014/main" id="{4E083A14-A35E-B35B-4541-FEE766EF72E2}"/>
              </a:ext>
            </a:extLst>
          </p:cNvPr>
          <p:cNvSpPr txBox="1"/>
          <p:nvPr/>
        </p:nvSpPr>
        <p:spPr>
          <a:xfrm>
            <a:off x="9967639" y="267565"/>
            <a:ext cx="2342883" cy="1292662"/>
          </a:xfrm>
          <a:prstGeom prst="rect">
            <a:avLst/>
          </a:prstGeom>
          <a:noFill/>
        </p:spPr>
        <p:txBody>
          <a:bodyPr wrap="square" rtlCol="0">
            <a:spAutoFit/>
          </a:bodyPr>
          <a:lstStyle/>
          <a:p>
            <a:pPr algn="ctr"/>
            <a:r>
              <a:rPr lang="nl-BE" sz="2000" b="1" baseline="0" dirty="0" err="1"/>
              <a:t>Peine</a:t>
            </a:r>
            <a:r>
              <a:rPr lang="nl-BE" sz="2000" b="1" baseline="0" dirty="0"/>
              <a:t> </a:t>
            </a:r>
            <a:r>
              <a:rPr lang="nl-BE" sz="2000" b="1" baseline="0" dirty="0" err="1"/>
              <a:t>avec</a:t>
            </a:r>
            <a:r>
              <a:rPr lang="nl-BE" sz="2000" b="1" baseline="0" dirty="0"/>
              <a:t> </a:t>
            </a:r>
          </a:p>
          <a:p>
            <a:pPr algn="ctr"/>
            <a:r>
              <a:rPr lang="nl-BE" sz="2000" b="1" baseline="0" dirty="0" err="1"/>
              <a:t>circonstances</a:t>
            </a:r>
            <a:r>
              <a:rPr lang="nl-BE" sz="2000" b="1" baseline="0" dirty="0"/>
              <a:t> </a:t>
            </a:r>
          </a:p>
          <a:p>
            <a:pPr algn="ctr"/>
            <a:r>
              <a:rPr lang="nl-BE" sz="2000" b="1" baseline="0" dirty="0" err="1"/>
              <a:t>atténuantes</a:t>
            </a:r>
            <a:endParaRPr lang="nl-BE" sz="2000" b="1" dirty="0"/>
          </a:p>
          <a:p>
            <a:pPr algn="ctr"/>
            <a:endParaRPr lang="fr-BE" dirty="0"/>
          </a:p>
        </p:txBody>
      </p:sp>
    </p:spTree>
    <p:extLst>
      <p:ext uri="{BB962C8B-B14F-4D97-AF65-F5344CB8AC3E}">
        <p14:creationId xmlns:p14="http://schemas.microsoft.com/office/powerpoint/2010/main" val="17342725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120590" y="331372"/>
            <a:ext cx="7055380" cy="888050"/>
          </a:xfrm>
        </p:spPr>
        <p:txBody>
          <a:bodyPr>
            <a:normAutofit fontScale="90000"/>
          </a:bodyPr>
          <a:lstStyle/>
          <a:p>
            <a:r>
              <a:rPr lang="fr-BE" sz="2000" dirty="0">
                <a:latin typeface="+mn-lt"/>
              </a:rPr>
              <a:t>Livre Ier  Chapitre 4. Les peines </a:t>
            </a:r>
            <a:br>
              <a:rPr lang="fr-BE" sz="2000" dirty="0">
                <a:latin typeface="+mn-lt"/>
              </a:rPr>
            </a:br>
            <a:r>
              <a:rPr lang="nl-BE" sz="2000" i="1" dirty="0" err="1">
                <a:latin typeface="+mn-lt"/>
                <a:cs typeface="Times New Roman" panose="02020603050405020304" pitchFamily="18" charset="0"/>
              </a:rPr>
              <a:t>Section</a:t>
            </a:r>
            <a:r>
              <a:rPr lang="nl-BE" sz="2000" i="1" dirty="0">
                <a:latin typeface="+mn-lt"/>
                <a:cs typeface="Times New Roman" panose="02020603050405020304" pitchFamily="18" charset="0"/>
              </a:rPr>
              <a:t> 3, Les </a:t>
            </a:r>
            <a:r>
              <a:rPr lang="nl-BE" sz="2000" i="1" dirty="0" err="1">
                <a:latin typeface="+mn-lt"/>
                <a:cs typeface="Times New Roman" panose="02020603050405020304" pitchFamily="18" charset="0"/>
              </a:rPr>
              <a:t>peines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applicables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aux</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personnes</a:t>
            </a:r>
            <a:r>
              <a:rPr lang="nl-BE" sz="2000" i="1" dirty="0">
                <a:latin typeface="+mn-lt"/>
                <a:cs typeface="Times New Roman" panose="02020603050405020304" pitchFamily="18" charset="0"/>
              </a:rPr>
              <a:t> </a:t>
            </a:r>
            <a:r>
              <a:rPr lang="nl-BE" sz="2000" i="1" dirty="0" err="1">
                <a:latin typeface="+mn-lt"/>
                <a:cs typeface="Times New Roman" panose="02020603050405020304" pitchFamily="18" charset="0"/>
              </a:rPr>
              <a:t>physiques</a:t>
            </a:r>
            <a:br>
              <a:rPr lang="nl-BE" sz="2000" i="1" dirty="0">
                <a:latin typeface="Times New Roman" panose="02020603050405020304" pitchFamily="18" charset="0"/>
                <a:cs typeface="Times New Roman" panose="02020603050405020304" pitchFamily="18" charset="0"/>
              </a:rPr>
            </a:br>
            <a:br>
              <a:rPr lang="nl-BE" sz="2000" dirty="0"/>
            </a:br>
            <a:r>
              <a:rPr lang="nl-BE" sz="4400" i="1" dirty="0"/>
              <a:t>     </a:t>
            </a:r>
            <a:endParaRPr lang="nl-BE" dirty="0"/>
          </a:p>
        </p:txBody>
      </p:sp>
      <p:sp>
        <p:nvSpPr>
          <p:cNvPr id="3" name="Espace réservé du numéro de diapositive 2">
            <a:extLst>
              <a:ext uri="{FF2B5EF4-FFF2-40B4-BE49-F238E27FC236}">
                <a16:creationId xmlns:a16="http://schemas.microsoft.com/office/drawing/2014/main" id="{DC0F1417-885E-275D-5B18-96F85DE80792}"/>
              </a:ext>
            </a:extLst>
          </p:cNvPr>
          <p:cNvSpPr>
            <a:spLocks noGrp="1"/>
          </p:cNvSpPr>
          <p:nvPr>
            <p:ph type="sldNum" sz="quarter" idx="12"/>
          </p:nvPr>
        </p:nvSpPr>
        <p:spPr/>
        <p:txBody>
          <a:bodyPr/>
          <a:lstStyle/>
          <a:p>
            <a:fld id="{936F8E82-FA06-4262-BC24-5C54F77931AE}" type="slidenum">
              <a:rPr lang="nl-BE" smtClean="0"/>
              <a:t>16</a:t>
            </a:fld>
            <a:endParaRPr lang="nl-BE"/>
          </a:p>
        </p:txBody>
      </p:sp>
      <p:graphicFrame>
        <p:nvGraphicFramePr>
          <p:cNvPr id="13" name="Tijdelijke aanduiding voor inhoud 4">
            <a:extLst>
              <a:ext uri="{FF2B5EF4-FFF2-40B4-BE49-F238E27FC236}">
                <a16:creationId xmlns:a16="http://schemas.microsoft.com/office/drawing/2014/main" id="{2ED7A578-CA93-4F96-99C3-2775C6D65A5B}"/>
              </a:ext>
            </a:extLst>
          </p:cNvPr>
          <p:cNvGraphicFramePr>
            <a:graphicFrameLocks noGrp="1"/>
          </p:cNvGraphicFramePr>
          <p:nvPr>
            <p:ph idx="1"/>
            <p:extLst>
              <p:ext uri="{D42A27DB-BD31-4B8C-83A1-F6EECF244321}">
                <p14:modId xmlns:p14="http://schemas.microsoft.com/office/powerpoint/2010/main" val="4230215425"/>
              </p:ext>
            </p:extLst>
          </p:nvPr>
        </p:nvGraphicFramePr>
        <p:xfrm>
          <a:off x="244225" y="1249680"/>
          <a:ext cx="11703549" cy="5608320"/>
        </p:xfrm>
        <a:graphic>
          <a:graphicData uri="http://schemas.openxmlformats.org/drawingml/2006/table">
            <a:tbl>
              <a:tblPr bandRow="1">
                <a:tableStyleId>{5C22544A-7EE6-4342-B048-85BDC9FD1C3A}</a:tableStyleId>
              </a:tblPr>
              <a:tblGrid>
                <a:gridCol w="1322762">
                  <a:extLst>
                    <a:ext uri="{9D8B030D-6E8A-4147-A177-3AD203B41FA5}">
                      <a16:colId xmlns:a16="http://schemas.microsoft.com/office/drawing/2014/main" val="20000"/>
                    </a:ext>
                  </a:extLst>
                </a:gridCol>
                <a:gridCol w="8586670">
                  <a:extLst>
                    <a:ext uri="{9D8B030D-6E8A-4147-A177-3AD203B41FA5}">
                      <a16:colId xmlns:a16="http://schemas.microsoft.com/office/drawing/2014/main" val="20001"/>
                    </a:ext>
                  </a:extLst>
                </a:gridCol>
                <a:gridCol w="1794117">
                  <a:extLst>
                    <a:ext uri="{9D8B030D-6E8A-4147-A177-3AD203B41FA5}">
                      <a16:colId xmlns:a16="http://schemas.microsoft.com/office/drawing/2014/main" val="20002"/>
                    </a:ext>
                  </a:extLst>
                </a:gridCol>
              </a:tblGrid>
              <a:tr h="2478417">
                <a:tc>
                  <a:txBody>
                    <a:bodyPr/>
                    <a:lstStyle/>
                    <a:p>
                      <a:pPr algn="ctr"/>
                      <a:r>
                        <a:rPr lang="nl-BE" sz="4400" b="1" i="0" dirty="0"/>
                        <a:t>2</a:t>
                      </a:r>
                    </a:p>
                  </a:txBody>
                  <a:tcPr anchor="ctr">
                    <a:lnR w="12700" cap="flat" cmpd="sng" algn="ctr">
                      <a:solidFill>
                        <a:schemeClr val="bg1"/>
                      </a:solidFill>
                      <a:prstDash val="solid"/>
                      <a:round/>
                      <a:headEnd type="none" w="med" len="med"/>
                      <a:tailEnd type="none" w="med" len="med"/>
                    </a:lnR>
                  </a:tcPr>
                </a:tc>
                <a:tc>
                  <a:txBody>
                    <a:bodyPr/>
                    <a:lstStyle/>
                    <a:p>
                      <a:pPr marL="342900" indent="-342900">
                        <a:buFont typeface="+mj-lt"/>
                        <a:buAutoNum type="arabicPeriod"/>
                      </a:pPr>
                      <a:r>
                        <a:rPr lang="nl-BE" sz="2400" i="0" dirty="0" err="1"/>
                        <a:t>Emprisonnement</a:t>
                      </a:r>
                      <a:r>
                        <a:rPr lang="nl-BE" sz="2400" i="0" baseline="0" dirty="0"/>
                        <a:t> de 6 </a:t>
                      </a:r>
                      <a:r>
                        <a:rPr lang="nl-BE" sz="2400" i="0" baseline="0" dirty="0" err="1"/>
                        <a:t>mois</a:t>
                      </a:r>
                      <a:r>
                        <a:rPr lang="nl-BE" sz="2400" i="0" baseline="0" dirty="0"/>
                        <a:t> à 3 </a:t>
                      </a:r>
                      <a:r>
                        <a:rPr lang="nl-BE" sz="2400" i="0" baseline="0" dirty="0" err="1"/>
                        <a:t>ans</a:t>
                      </a:r>
                      <a:endParaRPr lang="nl-BE" sz="2400" i="0" dirty="0"/>
                    </a:p>
                    <a:p>
                      <a:pPr marL="342900" marR="0" lvl="0" indent="-342900" algn="l" defTabSz="457207" rtl="0" eaLnBrk="1" fontAlgn="auto" latinLnBrk="0" hangingPunct="1">
                        <a:lnSpc>
                          <a:spcPct val="100000"/>
                        </a:lnSpc>
                        <a:spcBef>
                          <a:spcPts val="0"/>
                        </a:spcBef>
                        <a:spcAft>
                          <a:spcPts val="0"/>
                        </a:spcAft>
                        <a:buClrTx/>
                        <a:buSzTx/>
                        <a:buFont typeface="+mj-lt"/>
                        <a:buAutoNum type="arabicPeriod"/>
                        <a:tabLst/>
                        <a:defRPr/>
                      </a:pPr>
                      <a:r>
                        <a:rPr lang="nl-BE" sz="2400" i="0" dirty="0" err="1"/>
                        <a:t>Traitement</a:t>
                      </a:r>
                      <a:r>
                        <a:rPr lang="nl-BE" sz="2400" i="0" dirty="0"/>
                        <a:t> sous </a:t>
                      </a:r>
                      <a:r>
                        <a:rPr lang="nl-BE" sz="2400" i="0" dirty="0" err="1"/>
                        <a:t>privation</a:t>
                      </a:r>
                      <a:r>
                        <a:rPr lang="nl-BE" sz="2400" i="0" dirty="0"/>
                        <a:t> de </a:t>
                      </a:r>
                      <a:r>
                        <a:rPr lang="nl-BE" sz="2400" i="0" dirty="0" err="1"/>
                        <a:t>liberté</a:t>
                      </a:r>
                      <a:r>
                        <a:rPr lang="nl-BE" sz="2400" i="0" dirty="0"/>
                        <a:t> </a:t>
                      </a:r>
                      <a:r>
                        <a:rPr lang="nl-BE" sz="2400" i="0" baseline="0" dirty="0"/>
                        <a:t>d’1 à 3 </a:t>
                      </a:r>
                      <a:r>
                        <a:rPr lang="nl-BE" sz="2400" i="0" baseline="0" dirty="0" err="1"/>
                        <a:t>ans</a:t>
                      </a:r>
                      <a:endParaRPr lang="nl-BE" sz="2400" i="0" dirty="0"/>
                    </a:p>
                    <a:p>
                      <a:pPr marL="342900" indent="-342900">
                        <a:buFont typeface="+mj-lt"/>
                        <a:buAutoNum type="arabicPeriod"/>
                      </a:pPr>
                      <a:r>
                        <a:rPr lang="nl-BE" sz="2400" i="0" dirty="0" err="1"/>
                        <a:t>Peine</a:t>
                      </a:r>
                      <a:r>
                        <a:rPr lang="nl-BE" sz="2400" i="0" dirty="0"/>
                        <a:t> de surveillance </a:t>
                      </a:r>
                      <a:r>
                        <a:rPr lang="nl-BE" sz="2400" i="0" dirty="0" err="1"/>
                        <a:t>électronique</a:t>
                      </a:r>
                      <a:r>
                        <a:rPr lang="nl-BE" sz="2400" i="0" dirty="0"/>
                        <a:t> de 1 </a:t>
                      </a:r>
                      <a:r>
                        <a:rPr lang="nl-BE" sz="2400" i="0" dirty="0" err="1"/>
                        <a:t>mois</a:t>
                      </a:r>
                      <a:r>
                        <a:rPr lang="nl-BE" sz="2400" i="0" dirty="0"/>
                        <a:t> à 1 an</a:t>
                      </a:r>
                    </a:p>
                    <a:p>
                      <a:pPr marL="342900" indent="-342900">
                        <a:buFont typeface="+mj-lt"/>
                        <a:buAutoNum type="arabicPeriod"/>
                      </a:pPr>
                      <a:r>
                        <a:rPr lang="nl-BE" sz="2400" i="0" dirty="0" err="1"/>
                        <a:t>Peine</a:t>
                      </a:r>
                      <a:r>
                        <a:rPr lang="nl-BE" sz="2400" i="0" dirty="0"/>
                        <a:t> de </a:t>
                      </a:r>
                      <a:r>
                        <a:rPr lang="nl-BE" sz="2400" i="0" dirty="0" err="1"/>
                        <a:t>travail</a:t>
                      </a:r>
                      <a:r>
                        <a:rPr lang="nl-BE" sz="2400" i="0" dirty="0"/>
                        <a:t> de plus</a:t>
                      </a:r>
                      <a:r>
                        <a:rPr lang="nl-BE" sz="2400" i="0" baseline="0" dirty="0"/>
                        <a:t> de </a:t>
                      </a:r>
                      <a:r>
                        <a:rPr lang="nl-BE" sz="2400" i="0" baseline="0" dirty="0">
                          <a:solidFill>
                            <a:schemeClr val="accent2">
                              <a:lumMod val="75000"/>
                            </a:schemeClr>
                          </a:solidFill>
                        </a:rPr>
                        <a:t>120</a:t>
                      </a:r>
                      <a:r>
                        <a:rPr lang="nl-BE" sz="2400" i="0" baseline="0" dirty="0"/>
                        <a:t> h à 300 h</a:t>
                      </a:r>
                      <a:endParaRPr lang="nl-BE" sz="2400" i="0" dirty="0"/>
                    </a:p>
                    <a:p>
                      <a:pPr marL="342900" indent="-342900">
                        <a:buFont typeface="+mj-lt"/>
                        <a:buAutoNum type="arabicPeriod"/>
                      </a:pPr>
                      <a:r>
                        <a:rPr lang="nl-BE" sz="2400" i="0" dirty="0" err="1"/>
                        <a:t>Peine</a:t>
                      </a:r>
                      <a:r>
                        <a:rPr lang="nl-BE" sz="2400" i="0" dirty="0"/>
                        <a:t> de </a:t>
                      </a:r>
                      <a:r>
                        <a:rPr lang="nl-BE" sz="2400" i="0" dirty="0" err="1"/>
                        <a:t>probation</a:t>
                      </a:r>
                      <a:r>
                        <a:rPr lang="nl-BE" sz="2400" i="0" dirty="0"/>
                        <a:t> de plus de 12 </a:t>
                      </a:r>
                      <a:r>
                        <a:rPr lang="nl-BE" sz="2400" i="0" dirty="0" err="1"/>
                        <a:t>mois</a:t>
                      </a:r>
                      <a:r>
                        <a:rPr lang="nl-BE" sz="2400" i="0" dirty="0"/>
                        <a:t> à 2 </a:t>
                      </a:r>
                      <a:r>
                        <a:rPr lang="nl-BE" sz="2400" i="0" dirty="0" err="1"/>
                        <a:t>ans</a:t>
                      </a:r>
                      <a:endParaRPr lang="nl-BE" sz="2400" i="0" dirty="0"/>
                    </a:p>
                    <a:p>
                      <a:pPr marL="342900" indent="-342900">
                        <a:buFont typeface="+mj-lt"/>
                        <a:buAutoNum type="arabicPeriod"/>
                      </a:pPr>
                      <a:r>
                        <a:rPr lang="nl-BE" sz="2400" i="0" baseline="0" dirty="0" err="1"/>
                        <a:t>Condamnation</a:t>
                      </a:r>
                      <a:r>
                        <a:rPr lang="nl-BE" sz="2400" i="0" baseline="0" dirty="0"/>
                        <a:t> par </a:t>
                      </a:r>
                      <a:r>
                        <a:rPr lang="nl-BE" sz="2400" i="0" baseline="0" dirty="0" err="1"/>
                        <a:t>déclaration</a:t>
                      </a:r>
                      <a:r>
                        <a:rPr lang="nl-BE" sz="2400" i="0" baseline="0" dirty="0"/>
                        <a:t> de </a:t>
                      </a:r>
                      <a:r>
                        <a:rPr lang="nl-BE" sz="2400" i="0" baseline="0" dirty="0" err="1"/>
                        <a:t>culpabilité</a:t>
                      </a:r>
                      <a:endParaRPr lang="nl-BE" sz="2400" i="0" dirty="0"/>
                    </a:p>
                    <a:p>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algn="ctr"/>
                      <a:r>
                        <a:rPr lang="nl-BE" sz="2200" b="1" i="0" dirty="0"/>
                        <a:t>Niveau 1</a:t>
                      </a:r>
                    </a:p>
                  </a:txBody>
                  <a:tcPr anchor="ctr"/>
                </a:tc>
                <a:extLst>
                  <a:ext uri="{0D108BD9-81ED-4DB2-BD59-A6C34878D82A}">
                    <a16:rowId xmlns:a16="http://schemas.microsoft.com/office/drawing/2014/main" val="10001"/>
                  </a:ext>
                </a:extLst>
              </a:tr>
              <a:tr h="2824243">
                <a:tc>
                  <a:txBody>
                    <a:bodyPr/>
                    <a:lstStyle/>
                    <a:p>
                      <a:pPr algn="ctr"/>
                      <a:r>
                        <a:rPr lang="nl-BE" sz="4400" b="1" i="0" dirty="0"/>
                        <a:t>1</a:t>
                      </a:r>
                    </a:p>
                  </a:txBody>
                  <a:tcPr anchor="ctr">
                    <a:lnR w="12700" cap="flat" cmpd="sng" algn="ctr">
                      <a:solidFill>
                        <a:schemeClr val="bg1"/>
                      </a:solidFill>
                      <a:prstDash val="solid"/>
                      <a:round/>
                      <a:headEnd type="none" w="med" len="med"/>
                      <a:tailEnd type="none" w="med" len="med"/>
                    </a:lnR>
                  </a:tcPr>
                </a:tc>
                <a:tc>
                  <a:txBody>
                    <a:bodyPr/>
                    <a:lstStyle/>
                    <a:p>
                      <a:pPr marL="342900" indent="-342900">
                        <a:buFont typeface="+mj-lt"/>
                        <a:buAutoNum type="arabicPeriod"/>
                      </a:pPr>
                      <a:r>
                        <a:rPr lang="nl-BE" sz="2400" i="0" dirty="0" err="1"/>
                        <a:t>Amende</a:t>
                      </a:r>
                      <a:r>
                        <a:rPr lang="nl-BE" sz="2400" i="0" dirty="0"/>
                        <a:t> de 200 à 20 000 </a:t>
                      </a:r>
                      <a:r>
                        <a:rPr lang="nl-BE" sz="2400" i="0" dirty="0" err="1"/>
                        <a:t>euros</a:t>
                      </a:r>
                      <a:endParaRPr lang="nl-BE" sz="2400" i="0" dirty="0"/>
                    </a:p>
                    <a:p>
                      <a:pPr marL="342900" indent="-342900">
                        <a:buFont typeface="+mj-lt"/>
                        <a:buAutoNum type="arabicPeriod"/>
                      </a:pPr>
                      <a:r>
                        <a:rPr lang="nl-BE" sz="2400" i="0" dirty="0" err="1"/>
                        <a:t>Peine</a:t>
                      </a:r>
                      <a:r>
                        <a:rPr lang="nl-BE" sz="2400" i="0" dirty="0"/>
                        <a:t> de </a:t>
                      </a:r>
                      <a:r>
                        <a:rPr lang="nl-BE" sz="2400" i="0" dirty="0" err="1"/>
                        <a:t>travail</a:t>
                      </a:r>
                      <a:r>
                        <a:rPr lang="nl-BE" sz="2400" i="0" dirty="0"/>
                        <a:t> de 20 à 120 h</a:t>
                      </a:r>
                    </a:p>
                    <a:p>
                      <a:pPr marL="342900" indent="-342900">
                        <a:buFont typeface="+mj-lt"/>
                        <a:buAutoNum type="arabicPeriod"/>
                      </a:pPr>
                      <a:r>
                        <a:rPr lang="nl-BE" sz="2400" i="0" dirty="0" err="1"/>
                        <a:t>Peine</a:t>
                      </a:r>
                      <a:r>
                        <a:rPr lang="nl-BE" sz="2400" i="0" dirty="0"/>
                        <a:t> de </a:t>
                      </a:r>
                      <a:r>
                        <a:rPr lang="nl-BE" sz="2400" i="0" dirty="0" err="1"/>
                        <a:t>probation</a:t>
                      </a:r>
                      <a:r>
                        <a:rPr lang="nl-BE" sz="2400" i="0" dirty="0"/>
                        <a:t> de 6 à 12 </a:t>
                      </a:r>
                      <a:r>
                        <a:rPr lang="nl-BE" sz="2400" i="0" dirty="0" err="1"/>
                        <a:t>mois</a:t>
                      </a:r>
                      <a:r>
                        <a:rPr lang="nl-BE" sz="2400" i="0" dirty="0"/>
                        <a:t> </a:t>
                      </a:r>
                    </a:p>
                    <a:p>
                      <a:pPr marL="342900" indent="-342900">
                        <a:buFont typeface="+mj-lt"/>
                        <a:buAutoNum type="arabicPeriod"/>
                      </a:pPr>
                      <a:r>
                        <a:rPr lang="nl-BE" sz="2400" i="0" dirty="0" err="1"/>
                        <a:t>Peine</a:t>
                      </a:r>
                      <a:r>
                        <a:rPr lang="nl-BE" sz="2400" i="0" dirty="0"/>
                        <a:t> de </a:t>
                      </a:r>
                      <a:r>
                        <a:rPr lang="nl-BE" sz="2400" i="0" dirty="0" err="1"/>
                        <a:t>confiscation</a:t>
                      </a:r>
                      <a:r>
                        <a:rPr lang="nl-BE" sz="2400" i="0" dirty="0"/>
                        <a:t> en </a:t>
                      </a:r>
                      <a:r>
                        <a:rPr lang="nl-BE" sz="2400" i="0" dirty="0" err="1"/>
                        <a:t>ce</a:t>
                      </a:r>
                      <a:r>
                        <a:rPr lang="nl-BE" sz="2400" i="0" dirty="0"/>
                        <a:t> </a:t>
                      </a:r>
                      <a:r>
                        <a:rPr lang="nl-BE" sz="2400" i="0" dirty="0" err="1"/>
                        <a:t>compris</a:t>
                      </a:r>
                      <a:r>
                        <a:rPr lang="nl-BE" sz="2400" i="0" dirty="0"/>
                        <a:t> la </a:t>
                      </a:r>
                      <a:r>
                        <a:rPr lang="nl-BE" sz="2400" i="0" dirty="0" err="1"/>
                        <a:t>confiscation</a:t>
                      </a:r>
                      <a:r>
                        <a:rPr lang="nl-BE" sz="2400" i="0" dirty="0"/>
                        <a:t> </a:t>
                      </a:r>
                      <a:r>
                        <a:rPr lang="nl-BE" sz="2400" i="0" dirty="0" err="1"/>
                        <a:t>élargie</a:t>
                      </a:r>
                      <a:r>
                        <a:rPr lang="nl-BE" sz="2400" i="0" dirty="0"/>
                        <a:t> </a:t>
                      </a:r>
                    </a:p>
                    <a:p>
                      <a:pPr marL="342900" indent="-342900">
                        <a:buFont typeface="+mj-lt"/>
                        <a:buAutoNum type="arabicPeriod"/>
                      </a:pPr>
                      <a:r>
                        <a:rPr lang="nl-BE" sz="2400" i="0" dirty="0" err="1"/>
                        <a:t>Peine</a:t>
                      </a:r>
                      <a:r>
                        <a:rPr lang="nl-BE" sz="2400" i="0" dirty="0"/>
                        <a:t> pécuniaire en </a:t>
                      </a:r>
                      <a:r>
                        <a:rPr lang="nl-BE" sz="2400" i="0" dirty="0" err="1"/>
                        <a:t>fonction</a:t>
                      </a:r>
                      <a:r>
                        <a:rPr lang="nl-BE" sz="2400" i="0" dirty="0"/>
                        <a:t> du </a:t>
                      </a:r>
                      <a:r>
                        <a:rPr lang="nl-BE" sz="2400" i="0" dirty="0" err="1"/>
                        <a:t>profit</a:t>
                      </a:r>
                      <a:r>
                        <a:rPr lang="nl-BE" sz="2400" i="0" dirty="0"/>
                        <a:t> </a:t>
                      </a:r>
                      <a:r>
                        <a:rPr lang="nl-BE" sz="2400" i="0" dirty="0" err="1"/>
                        <a:t>escompté</a:t>
                      </a:r>
                      <a:r>
                        <a:rPr lang="nl-BE" sz="2400" i="0" dirty="0"/>
                        <a:t> </a:t>
                      </a:r>
                      <a:r>
                        <a:rPr lang="nl-BE" sz="2400" i="0" dirty="0" err="1"/>
                        <a:t>ou</a:t>
                      </a:r>
                      <a:r>
                        <a:rPr lang="nl-BE" sz="2400" i="0" dirty="0"/>
                        <a:t> </a:t>
                      </a:r>
                      <a:r>
                        <a:rPr lang="nl-BE" sz="2400" i="0" dirty="0" err="1"/>
                        <a:t>obtenu</a:t>
                      </a:r>
                      <a:r>
                        <a:rPr lang="nl-BE" sz="2400" i="0" baseline="0" dirty="0"/>
                        <a:t> de </a:t>
                      </a:r>
                      <a:r>
                        <a:rPr lang="nl-BE" sz="2400" i="0" baseline="0" dirty="0" err="1"/>
                        <a:t>l’infraction</a:t>
                      </a:r>
                      <a:endParaRPr lang="nl-BE" sz="2400" i="0" dirty="0"/>
                    </a:p>
                    <a:p>
                      <a:pPr marL="342900" indent="-342900">
                        <a:buFont typeface="+mj-lt"/>
                        <a:buAutoNum type="arabicPeriod"/>
                      </a:pPr>
                      <a:r>
                        <a:rPr lang="nl-BE" sz="2400" i="0" dirty="0" err="1"/>
                        <a:t>Condamnation</a:t>
                      </a:r>
                      <a:r>
                        <a:rPr lang="nl-BE" sz="2400" i="0" dirty="0"/>
                        <a:t> par </a:t>
                      </a:r>
                      <a:r>
                        <a:rPr lang="nl-BE" sz="2400" i="0" dirty="0" err="1"/>
                        <a:t>simple</a:t>
                      </a:r>
                      <a:r>
                        <a:rPr lang="nl-BE" sz="2400" i="0" dirty="0"/>
                        <a:t> </a:t>
                      </a:r>
                      <a:r>
                        <a:rPr lang="nl-BE" sz="2400" i="0" dirty="0" err="1"/>
                        <a:t>déclaration</a:t>
                      </a:r>
                      <a:r>
                        <a:rPr lang="nl-BE" sz="2400" i="0" dirty="0"/>
                        <a:t> de </a:t>
                      </a:r>
                      <a:r>
                        <a:rPr lang="nl-BE" sz="2400" i="0" dirty="0" err="1"/>
                        <a:t>culpabilité</a:t>
                      </a:r>
                      <a:endParaRPr lang="nl-BE" sz="2400" i="0" dirty="0"/>
                    </a:p>
                    <a:p>
                      <a:endParaRPr lang="nl-BE" sz="2200" i="0" dirty="0"/>
                    </a:p>
                  </a:txBody>
                  <a:tcPr anchor="ctr">
                    <a:lnL w="12700" cap="flat" cmpd="sng" algn="ctr">
                      <a:solidFill>
                        <a:schemeClr val="bg1"/>
                      </a:solidFill>
                      <a:prstDash val="solid"/>
                      <a:round/>
                      <a:headEnd type="none" w="med" len="med"/>
                      <a:tailEnd type="none" w="med" len="med"/>
                    </a:ln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l-BE" sz="2000" b="1" i="0" baseline="0" dirty="0" err="1"/>
                        <a:t>Possibilité</a:t>
                      </a:r>
                      <a:r>
                        <a:rPr lang="nl-BE" sz="2000" b="1" i="0" baseline="0" dirty="0"/>
                        <a:t> de ne </a:t>
                      </a:r>
                      <a:r>
                        <a:rPr lang="nl-BE" sz="2000" b="1" i="0" baseline="0" dirty="0" err="1"/>
                        <a:t>prononcer</a:t>
                      </a:r>
                      <a:r>
                        <a:rPr lang="nl-BE" sz="2000" b="1" i="0" baseline="0" dirty="0"/>
                        <a:t> </a:t>
                      </a:r>
                      <a:r>
                        <a:rPr lang="nl-BE" sz="2000" b="1" i="0" baseline="0" dirty="0" err="1"/>
                        <a:t>qu’une</a:t>
                      </a:r>
                      <a:r>
                        <a:rPr lang="nl-BE" sz="2000" b="1" i="0" baseline="0" dirty="0"/>
                        <a:t> </a:t>
                      </a:r>
                      <a:r>
                        <a:rPr lang="nl-BE" sz="2000" b="1" i="0" baseline="0" dirty="0" err="1"/>
                        <a:t>peine</a:t>
                      </a:r>
                      <a:r>
                        <a:rPr lang="nl-BE" sz="2000" b="1" i="0" baseline="0" dirty="0"/>
                        <a:t> accessoire comme </a:t>
                      </a:r>
                      <a:r>
                        <a:rPr lang="nl-BE" sz="2000" b="1" i="0" baseline="0" dirty="0" err="1"/>
                        <a:t>peine</a:t>
                      </a:r>
                      <a:r>
                        <a:rPr lang="nl-BE" sz="2000" b="1" i="0" baseline="0" dirty="0"/>
                        <a:t> principale</a:t>
                      </a:r>
                      <a:endParaRPr lang="nl-BE" sz="2000" b="1" i="0" dirty="0"/>
                    </a:p>
                    <a:p>
                      <a:pPr algn="ctr"/>
                      <a:endParaRPr lang="nl-BE" sz="2200" b="1" i="0" dirty="0"/>
                    </a:p>
                  </a:txBody>
                  <a:tcPr anchor="ctr"/>
                </a:tc>
                <a:extLst>
                  <a:ext uri="{0D108BD9-81ED-4DB2-BD59-A6C34878D82A}">
                    <a16:rowId xmlns:a16="http://schemas.microsoft.com/office/drawing/2014/main" val="10002"/>
                  </a:ext>
                </a:extLst>
              </a:tr>
            </a:tbl>
          </a:graphicData>
        </a:graphic>
      </p:graphicFrame>
      <p:sp>
        <p:nvSpPr>
          <p:cNvPr id="14" name="ZoneTexte 13">
            <a:extLst>
              <a:ext uri="{FF2B5EF4-FFF2-40B4-BE49-F238E27FC236}">
                <a16:creationId xmlns:a16="http://schemas.microsoft.com/office/drawing/2014/main" id="{06489358-EB51-0FB3-798D-9225D6AF12CD}"/>
              </a:ext>
            </a:extLst>
          </p:cNvPr>
          <p:cNvSpPr txBox="1"/>
          <p:nvPr/>
        </p:nvSpPr>
        <p:spPr>
          <a:xfrm>
            <a:off x="386256" y="775398"/>
            <a:ext cx="1077859" cy="461665"/>
          </a:xfrm>
          <a:prstGeom prst="rect">
            <a:avLst/>
          </a:prstGeom>
          <a:noFill/>
        </p:spPr>
        <p:txBody>
          <a:bodyPr wrap="none" rtlCol="0">
            <a:spAutoFit/>
          </a:bodyPr>
          <a:lstStyle/>
          <a:p>
            <a:r>
              <a:rPr lang="fr-BE" sz="2400" b="1" dirty="0"/>
              <a:t>Niveau</a:t>
            </a:r>
          </a:p>
        </p:txBody>
      </p:sp>
      <p:sp>
        <p:nvSpPr>
          <p:cNvPr id="15" name="ZoneTexte 14">
            <a:extLst>
              <a:ext uri="{FF2B5EF4-FFF2-40B4-BE49-F238E27FC236}">
                <a16:creationId xmlns:a16="http://schemas.microsoft.com/office/drawing/2014/main" id="{193C8E15-2161-73C5-74EC-BB44AA25EC5B}"/>
              </a:ext>
            </a:extLst>
          </p:cNvPr>
          <p:cNvSpPr txBox="1"/>
          <p:nvPr/>
        </p:nvSpPr>
        <p:spPr>
          <a:xfrm>
            <a:off x="5357880" y="775397"/>
            <a:ext cx="3252720" cy="461665"/>
          </a:xfrm>
          <a:prstGeom prst="rect">
            <a:avLst/>
          </a:prstGeom>
          <a:noFill/>
        </p:spPr>
        <p:txBody>
          <a:bodyPr wrap="square" rtlCol="0">
            <a:spAutoFit/>
          </a:bodyPr>
          <a:lstStyle/>
          <a:p>
            <a:r>
              <a:rPr lang="fr-BE" sz="2400" b="1" dirty="0"/>
              <a:t>Peine</a:t>
            </a:r>
          </a:p>
        </p:txBody>
      </p:sp>
      <p:sp>
        <p:nvSpPr>
          <p:cNvPr id="16" name="ZoneTexte 15">
            <a:extLst>
              <a:ext uri="{FF2B5EF4-FFF2-40B4-BE49-F238E27FC236}">
                <a16:creationId xmlns:a16="http://schemas.microsoft.com/office/drawing/2014/main" id="{4E083A14-A35E-B35B-4541-FEE766EF72E2}"/>
              </a:ext>
            </a:extLst>
          </p:cNvPr>
          <p:cNvSpPr txBox="1"/>
          <p:nvPr/>
        </p:nvSpPr>
        <p:spPr>
          <a:xfrm>
            <a:off x="9967639" y="267565"/>
            <a:ext cx="2342883" cy="1292662"/>
          </a:xfrm>
          <a:prstGeom prst="rect">
            <a:avLst/>
          </a:prstGeom>
          <a:noFill/>
        </p:spPr>
        <p:txBody>
          <a:bodyPr wrap="square" rtlCol="0">
            <a:spAutoFit/>
          </a:bodyPr>
          <a:lstStyle/>
          <a:p>
            <a:pPr algn="ctr"/>
            <a:r>
              <a:rPr lang="nl-BE" sz="2000" b="1" baseline="0" dirty="0" err="1"/>
              <a:t>Peine</a:t>
            </a:r>
            <a:r>
              <a:rPr lang="nl-BE" sz="2000" b="1" baseline="0" dirty="0"/>
              <a:t> </a:t>
            </a:r>
            <a:r>
              <a:rPr lang="nl-BE" sz="2000" b="1" baseline="0" dirty="0" err="1"/>
              <a:t>avec</a:t>
            </a:r>
            <a:r>
              <a:rPr lang="nl-BE" sz="2000" b="1" baseline="0" dirty="0"/>
              <a:t> </a:t>
            </a:r>
          </a:p>
          <a:p>
            <a:pPr algn="ctr"/>
            <a:r>
              <a:rPr lang="nl-BE" sz="2000" b="1" baseline="0" dirty="0" err="1"/>
              <a:t>circonstances</a:t>
            </a:r>
            <a:r>
              <a:rPr lang="nl-BE" sz="2000" b="1" baseline="0" dirty="0"/>
              <a:t> </a:t>
            </a:r>
          </a:p>
          <a:p>
            <a:pPr algn="ctr"/>
            <a:r>
              <a:rPr lang="nl-BE" sz="2000" b="1" baseline="0" dirty="0" err="1"/>
              <a:t>atténuantes</a:t>
            </a:r>
            <a:endParaRPr lang="nl-BE" sz="2000" b="1" dirty="0"/>
          </a:p>
          <a:p>
            <a:pPr algn="ctr"/>
            <a:endParaRPr lang="fr-BE" dirty="0"/>
          </a:p>
        </p:txBody>
      </p:sp>
    </p:spTree>
    <p:extLst>
      <p:ext uri="{BB962C8B-B14F-4D97-AF65-F5344CB8AC3E}">
        <p14:creationId xmlns:p14="http://schemas.microsoft.com/office/powerpoint/2010/main" val="2729547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40000"/>
                <a:lumOff val="60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a:xfrm>
            <a:off x="91483" y="615130"/>
            <a:ext cx="7055380" cy="816042"/>
          </a:xfrm>
        </p:spPr>
        <p:txBody>
          <a:bodyPr>
            <a:normAutofit fontScale="90000"/>
          </a:bodyPr>
          <a:lstStyle/>
          <a:p>
            <a:r>
              <a:rPr lang="fr-BE" sz="2000" dirty="0">
                <a:latin typeface="+mn-lt"/>
              </a:rPr>
              <a:t>Livre Ier  Chapitre 4. Les peines </a:t>
            </a:r>
            <a:br>
              <a:rPr lang="fr-BE" sz="2000" dirty="0">
                <a:latin typeface="+mn-lt"/>
              </a:rPr>
            </a:br>
            <a:r>
              <a:rPr lang="nl-BE" sz="2000" b="1" i="1" dirty="0" err="1">
                <a:latin typeface="+mn-lt"/>
                <a:cs typeface="Times New Roman" panose="02020603050405020304" pitchFamily="18" charset="0"/>
              </a:rPr>
              <a:t>Section</a:t>
            </a:r>
            <a:r>
              <a:rPr lang="nl-BE" sz="2000" b="1" i="1" dirty="0">
                <a:latin typeface="+mn-lt"/>
                <a:cs typeface="Times New Roman" panose="02020603050405020304" pitchFamily="18" charset="0"/>
              </a:rPr>
              <a:t> 3, Les </a:t>
            </a:r>
            <a:r>
              <a:rPr lang="nl-BE" sz="2000" b="1" i="1" dirty="0" err="1">
                <a:latin typeface="+mn-lt"/>
                <a:cs typeface="Times New Roman" panose="02020603050405020304" pitchFamily="18" charset="0"/>
              </a:rPr>
              <a:t>peines</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applicables</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aux</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personnes</a:t>
            </a:r>
            <a:r>
              <a:rPr lang="nl-BE" sz="2000" b="1" i="1" dirty="0">
                <a:latin typeface="+mn-lt"/>
                <a:cs typeface="Times New Roman" panose="02020603050405020304" pitchFamily="18" charset="0"/>
              </a:rPr>
              <a:t> </a:t>
            </a:r>
            <a:r>
              <a:rPr lang="nl-BE" sz="2000" b="1" i="1" dirty="0" err="1">
                <a:latin typeface="+mn-lt"/>
                <a:cs typeface="Times New Roman" panose="02020603050405020304" pitchFamily="18" charset="0"/>
              </a:rPr>
              <a:t>physiques</a:t>
            </a:r>
            <a:br>
              <a:rPr lang="nl-BE" sz="1800" dirty="0"/>
            </a:br>
            <a:br>
              <a:rPr lang="nl-BE" sz="1800" dirty="0"/>
            </a:br>
            <a:br>
              <a:rPr lang="nl-BE" sz="1800" dirty="0"/>
            </a:br>
            <a:br>
              <a:rPr lang="nl-BE" sz="1500" i="1" dirty="0">
                <a:solidFill>
                  <a:schemeClr val="tx1"/>
                </a:solidFill>
                <a:latin typeface="Times New Roman" panose="02020603050405020304" pitchFamily="18" charset="0"/>
              </a:rPr>
            </a:br>
            <a:br>
              <a:rPr lang="nl-BE" sz="1500" i="1" dirty="0">
                <a:solidFill>
                  <a:schemeClr val="tx1"/>
                </a:solidFill>
                <a:latin typeface="Times New Roman" panose="02020603050405020304" pitchFamily="18" charset="0"/>
              </a:rPr>
            </a:br>
            <a:br>
              <a:rPr lang="nl-BE" sz="2000" dirty="0"/>
            </a:br>
            <a:endParaRPr lang="nl-BE" sz="2000" dirty="0"/>
          </a:p>
        </p:txBody>
      </p:sp>
      <p:sp>
        <p:nvSpPr>
          <p:cNvPr id="3" name="Tijdelijke aanduiding voor inhoud 2"/>
          <p:cNvSpPr>
            <a:spLocks noGrp="1"/>
          </p:cNvSpPr>
          <p:nvPr>
            <p:ph idx="1"/>
          </p:nvPr>
        </p:nvSpPr>
        <p:spPr>
          <a:xfrm>
            <a:off x="91483" y="761654"/>
            <a:ext cx="9664149" cy="5777258"/>
          </a:xfrm>
        </p:spPr>
        <p:txBody>
          <a:bodyPr>
            <a:normAutofit fontScale="92500" lnSpcReduction="20000"/>
          </a:bodyPr>
          <a:lstStyle/>
          <a:p>
            <a:pPr indent="0" algn="l">
              <a:spcBef>
                <a:spcPts val="400"/>
              </a:spcBef>
              <a:spcAft>
                <a:spcPts val="400"/>
              </a:spcAft>
              <a:buNone/>
            </a:pPr>
            <a:r>
              <a:rPr lang="nl-BE" b="1" dirty="0"/>
              <a:t>Art. 37.  </a:t>
            </a:r>
            <a:r>
              <a:rPr lang="nl-BE" b="1" dirty="0" err="1"/>
              <a:t>Peines</a:t>
            </a:r>
            <a:r>
              <a:rPr lang="nl-BE" b="1" dirty="0"/>
              <a:t> accessoires </a:t>
            </a:r>
            <a:r>
              <a:rPr lang="nl-BE" b="1" dirty="0" err="1"/>
              <a:t>applicables</a:t>
            </a:r>
            <a:r>
              <a:rPr lang="nl-BE" b="1" dirty="0"/>
              <a:t> </a:t>
            </a:r>
            <a:r>
              <a:rPr lang="nl-BE" b="1" dirty="0" err="1"/>
              <a:t>aux</a:t>
            </a:r>
            <a:r>
              <a:rPr lang="nl-BE" b="1" dirty="0"/>
              <a:t> </a:t>
            </a:r>
            <a:r>
              <a:rPr lang="nl-BE" b="1" dirty="0" err="1"/>
              <a:t>personnes</a:t>
            </a:r>
            <a:r>
              <a:rPr lang="nl-BE" b="1" dirty="0"/>
              <a:t> </a:t>
            </a:r>
            <a:r>
              <a:rPr lang="nl-BE" b="1" dirty="0" err="1"/>
              <a:t>physiques</a:t>
            </a:r>
            <a:endParaRPr lang="fr-FR" b="1" i="1" dirty="0">
              <a:effectLst/>
              <a:ea typeface="Times New Roman" panose="02020603050405020304" pitchFamily="18" charset="0"/>
            </a:endParaRPr>
          </a:p>
          <a:p>
            <a:pPr indent="0" algn="l">
              <a:spcBef>
                <a:spcPts val="400"/>
              </a:spcBef>
              <a:spcAft>
                <a:spcPts val="400"/>
              </a:spcAft>
              <a:buNone/>
            </a:pPr>
            <a:r>
              <a:rPr lang="fr-FR" i="1" dirty="0">
                <a:effectLst/>
                <a:ea typeface="Times New Roman" panose="02020603050405020304" pitchFamily="18" charset="0"/>
              </a:rPr>
              <a:t>Dans les cas prévus par la loi et sans </a:t>
            </a:r>
            <a:r>
              <a:rPr lang="fr-FR" i="1" dirty="0"/>
              <a:t>p</a:t>
            </a:r>
            <a:r>
              <a:rPr lang="fr-FR" i="1" dirty="0">
                <a:effectLst/>
                <a:ea typeface="Times New Roman" panose="02020603050405020304" pitchFamily="18" charset="0"/>
              </a:rPr>
              <a:t>réjudice des peines prévues par les lois particulières, les peines accessoires applicables aux infractions sont:</a:t>
            </a:r>
            <a:endParaRPr lang="en-GB" dirty="0">
              <a:effectLst/>
              <a:ea typeface="Times New Roman" panose="02020603050405020304" pitchFamily="18" charset="0"/>
            </a:endParaRPr>
          </a:p>
          <a:p>
            <a:pPr indent="0" algn="l">
              <a:spcBef>
                <a:spcPts val="400"/>
              </a:spcBef>
              <a:spcAft>
                <a:spcPts val="400"/>
              </a:spcAft>
              <a:buNone/>
            </a:pPr>
            <a:r>
              <a:rPr lang="fr-FR" i="1" dirty="0">
                <a:effectLst/>
                <a:ea typeface="Times New Roman" panose="02020603050405020304" pitchFamily="18" charset="0"/>
              </a:rPr>
              <a:t>1</a:t>
            </a:r>
            <a:r>
              <a:rPr lang="fr-FR" i="1" dirty="0"/>
              <a:t>°</a:t>
            </a:r>
            <a:r>
              <a:rPr lang="fr-FR" i="1" dirty="0">
                <a:effectLst/>
                <a:ea typeface="Times New Roman" panose="02020603050405020304" pitchFamily="18" charset="0"/>
              </a:rPr>
              <a:t> le suivi prolongé;</a:t>
            </a:r>
            <a:endParaRPr lang="en-GB" dirty="0">
              <a:effectLst/>
              <a:ea typeface="Times New Roman" panose="02020603050405020304" pitchFamily="18" charset="0"/>
            </a:endParaRPr>
          </a:p>
          <a:p>
            <a:pPr indent="0" algn="l">
              <a:spcBef>
                <a:spcPts val="400"/>
              </a:spcBef>
              <a:spcAft>
                <a:spcPts val="400"/>
              </a:spcAft>
              <a:buNone/>
            </a:pPr>
            <a:r>
              <a:rPr lang="fr-FR" i="1" dirty="0">
                <a:effectLst/>
                <a:ea typeface="Times New Roman" panose="02020603050405020304" pitchFamily="18" charset="0"/>
              </a:rPr>
              <a:t>2</a:t>
            </a:r>
            <a:r>
              <a:rPr lang="fr-FR" i="1" dirty="0"/>
              <a:t>°</a:t>
            </a:r>
            <a:r>
              <a:rPr lang="fr-FR" i="1" dirty="0">
                <a:effectLst/>
                <a:ea typeface="Times New Roman" panose="02020603050405020304" pitchFamily="18" charset="0"/>
              </a:rPr>
              <a:t> l’amende;</a:t>
            </a:r>
            <a:endParaRPr lang="en-GB" dirty="0">
              <a:effectLst/>
              <a:ea typeface="Times New Roman" panose="02020603050405020304" pitchFamily="18" charset="0"/>
            </a:endParaRPr>
          </a:p>
          <a:p>
            <a:pPr indent="0" algn="l">
              <a:spcBef>
                <a:spcPts val="400"/>
              </a:spcBef>
              <a:spcAft>
                <a:spcPts val="400"/>
              </a:spcAft>
              <a:buNone/>
            </a:pPr>
            <a:r>
              <a:rPr lang="fr-FR" i="1" dirty="0">
                <a:effectLst/>
                <a:ea typeface="Times New Roman" panose="02020603050405020304" pitchFamily="18" charset="0"/>
              </a:rPr>
              <a:t>3</a:t>
            </a:r>
            <a:r>
              <a:rPr lang="fr-FR" i="1" dirty="0"/>
              <a:t>° </a:t>
            </a:r>
            <a:r>
              <a:rPr lang="fr-FR" i="1" dirty="0">
                <a:effectLst/>
                <a:ea typeface="Times New Roman" panose="02020603050405020304" pitchFamily="18" charset="0"/>
              </a:rPr>
              <a:t>la confiscation;</a:t>
            </a:r>
            <a:endParaRPr lang="en-GB" dirty="0">
              <a:effectLst/>
              <a:ea typeface="Times New Roman" panose="02020603050405020304" pitchFamily="18" charset="0"/>
            </a:endParaRPr>
          </a:p>
          <a:p>
            <a:pPr indent="0">
              <a:spcBef>
                <a:spcPts val="400"/>
              </a:spcBef>
              <a:spcAft>
                <a:spcPts val="400"/>
              </a:spcAft>
              <a:buNone/>
            </a:pPr>
            <a:r>
              <a:rPr lang="fr-FR" i="1" dirty="0"/>
              <a:t>4° la confiscation élargie;</a:t>
            </a:r>
            <a:endParaRPr lang="en-GB" i="1" dirty="0"/>
          </a:p>
          <a:p>
            <a:pPr indent="0">
              <a:spcBef>
                <a:spcPts val="400"/>
              </a:spcBef>
              <a:spcAft>
                <a:spcPts val="400"/>
              </a:spcAft>
              <a:buNone/>
            </a:pPr>
            <a:r>
              <a:rPr lang="fr-FR" i="1" dirty="0">
                <a:solidFill>
                  <a:srgbClr val="FFFF00"/>
                </a:solidFill>
              </a:rPr>
              <a:t>5° la peine pécuniaire fixée en fonction du profit escompté ou obtenu de l’infraction;</a:t>
            </a:r>
            <a:endParaRPr lang="en-GB" i="1" dirty="0">
              <a:solidFill>
                <a:srgbClr val="FFFF00"/>
              </a:solidFill>
            </a:endParaRPr>
          </a:p>
          <a:p>
            <a:pPr indent="0">
              <a:spcBef>
                <a:spcPts val="400"/>
              </a:spcBef>
              <a:spcAft>
                <a:spcPts val="400"/>
              </a:spcAft>
              <a:buNone/>
            </a:pPr>
            <a:r>
              <a:rPr lang="fr-FR" i="1" dirty="0"/>
              <a:t>6° la déchéance de certains droits civils et politiques;</a:t>
            </a:r>
            <a:endParaRPr lang="en-GB" i="1" dirty="0"/>
          </a:p>
          <a:p>
            <a:pPr indent="0">
              <a:spcBef>
                <a:spcPts val="400"/>
              </a:spcBef>
              <a:spcAft>
                <a:spcPts val="400"/>
              </a:spcAft>
              <a:buNone/>
            </a:pPr>
            <a:r>
              <a:rPr lang="fr-FR" i="1" dirty="0">
                <a:solidFill>
                  <a:srgbClr val="FFFF00"/>
                </a:solidFill>
              </a:rPr>
              <a:t>7° l’interdiction professionnelle;</a:t>
            </a:r>
            <a:endParaRPr lang="en-GB" i="1" dirty="0">
              <a:solidFill>
                <a:srgbClr val="FFFF00"/>
              </a:solidFill>
            </a:endParaRPr>
          </a:p>
          <a:p>
            <a:pPr indent="0">
              <a:spcBef>
                <a:spcPts val="400"/>
              </a:spcBef>
              <a:spcAft>
                <a:spcPts val="400"/>
              </a:spcAft>
              <a:buNone/>
            </a:pPr>
            <a:r>
              <a:rPr lang="fr-FR" i="1" dirty="0"/>
              <a:t>8° la publication de la décision de condamnation;</a:t>
            </a:r>
            <a:endParaRPr lang="en-GB" i="1" dirty="0"/>
          </a:p>
          <a:p>
            <a:pPr indent="0">
              <a:spcBef>
                <a:spcPts val="400"/>
              </a:spcBef>
              <a:spcAft>
                <a:spcPts val="400"/>
              </a:spcAft>
              <a:buNone/>
            </a:pPr>
            <a:r>
              <a:rPr lang="fr-FR" i="1" dirty="0"/>
              <a:t>9° la fermeture d’établissement;</a:t>
            </a:r>
            <a:endParaRPr lang="en-GB" i="1" dirty="0"/>
          </a:p>
          <a:p>
            <a:pPr indent="0">
              <a:spcBef>
                <a:spcPts val="400"/>
              </a:spcBef>
              <a:spcAft>
                <a:spcPts val="400"/>
              </a:spcAft>
              <a:buNone/>
            </a:pPr>
            <a:r>
              <a:rPr lang="fr-FR" i="1" dirty="0">
                <a:solidFill>
                  <a:srgbClr val="FFFF00"/>
                </a:solidFill>
              </a:rPr>
              <a:t>10° la déchéance du droit de conduire;</a:t>
            </a:r>
          </a:p>
          <a:p>
            <a:pPr indent="0">
              <a:spcBef>
                <a:spcPts val="400"/>
              </a:spcBef>
              <a:spcAft>
                <a:spcPts val="400"/>
              </a:spcAft>
              <a:buNone/>
            </a:pPr>
            <a:r>
              <a:rPr lang="fr-FR" i="1" dirty="0">
                <a:solidFill>
                  <a:srgbClr val="FFFF00"/>
                </a:solidFill>
              </a:rPr>
              <a:t>11° l’interdiction de résidence, de lieu ou de contact</a:t>
            </a:r>
            <a:r>
              <a:rPr lang="fr-FR" i="1" dirty="0"/>
              <a:t>.</a:t>
            </a:r>
            <a:endParaRPr lang="nl-BE" i="1"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17</a:t>
            </a:fld>
            <a:endParaRPr lang="nl-BE"/>
          </a:p>
        </p:txBody>
      </p:sp>
      <p:pic>
        <p:nvPicPr>
          <p:cNvPr id="6" name="Image 5">
            <a:extLst>
              <a:ext uri="{FF2B5EF4-FFF2-40B4-BE49-F238E27FC236}">
                <a16:creationId xmlns:a16="http://schemas.microsoft.com/office/drawing/2014/main" id="{D0EB337E-18C6-D4AF-EC42-31BC9F89B88F}"/>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232900" y="3402012"/>
            <a:ext cx="3136900" cy="3136900"/>
          </a:xfrm>
          <a:prstGeom prst="rect">
            <a:avLst/>
          </a:prstGeom>
        </p:spPr>
      </p:pic>
    </p:spTree>
    <p:extLst>
      <p:ext uri="{BB962C8B-B14F-4D97-AF65-F5344CB8AC3E}">
        <p14:creationId xmlns:p14="http://schemas.microsoft.com/office/powerpoint/2010/main" val="2262755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3A7E003E-EE76-4207-A774-A645C37F1D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Freeform: Shape 12">
            <a:extLst>
              <a:ext uri="{FF2B5EF4-FFF2-40B4-BE49-F238E27FC236}">
                <a16:creationId xmlns:a16="http://schemas.microsoft.com/office/drawing/2014/main" id="{FBD77573-9EF2-4C35-8285-A1CF6FBB0E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0"/>
            <a:ext cx="5511704" cy="6858000"/>
          </a:xfrm>
          <a:custGeom>
            <a:avLst/>
            <a:gdLst>
              <a:gd name="connsiteX0" fmla="*/ 5511704 w 5511704"/>
              <a:gd name="connsiteY0" fmla="*/ 0 h 6886576"/>
              <a:gd name="connsiteX1" fmla="*/ 1008599 w 5511704"/>
              <a:gd name="connsiteY1" fmla="*/ 0 h 6886576"/>
              <a:gd name="connsiteX2" fmla="*/ 1310975 w 5511704"/>
              <a:gd name="connsiteY2" fmla="*/ 110728 h 6886576"/>
              <a:gd name="connsiteX3" fmla="*/ 1267362 w 5511704"/>
              <a:gd name="connsiteY3" fmla="*/ 135731 h 6886576"/>
              <a:gd name="connsiteX4" fmla="*/ 1005692 w 5511704"/>
              <a:gd name="connsiteY4" fmla="*/ 71437 h 6886576"/>
              <a:gd name="connsiteX5" fmla="*/ 953358 w 5511704"/>
              <a:gd name="connsiteY5" fmla="*/ 89297 h 6886576"/>
              <a:gd name="connsiteX6" fmla="*/ 979525 w 5511704"/>
              <a:gd name="connsiteY6" fmla="*/ 164307 h 6886576"/>
              <a:gd name="connsiteX7" fmla="*/ 1092915 w 5511704"/>
              <a:gd name="connsiteY7" fmla="*/ 192882 h 6886576"/>
              <a:gd name="connsiteX8" fmla="*/ 1270270 w 5511704"/>
              <a:gd name="connsiteY8" fmla="*/ 375047 h 6886576"/>
              <a:gd name="connsiteX9" fmla="*/ 1002784 w 5511704"/>
              <a:gd name="connsiteY9" fmla="*/ 353615 h 6886576"/>
              <a:gd name="connsiteX10" fmla="*/ 956265 w 5511704"/>
              <a:gd name="connsiteY10" fmla="*/ 396479 h 6886576"/>
              <a:gd name="connsiteX11" fmla="*/ 938820 w 5511704"/>
              <a:gd name="connsiteY11" fmla="*/ 453629 h 6886576"/>
              <a:gd name="connsiteX12" fmla="*/ 860319 w 5511704"/>
              <a:gd name="connsiteY12" fmla="*/ 360759 h 6886576"/>
              <a:gd name="connsiteX13" fmla="*/ 793447 w 5511704"/>
              <a:gd name="connsiteY13" fmla="*/ 335757 h 6886576"/>
              <a:gd name="connsiteX14" fmla="*/ 773095 w 5511704"/>
              <a:gd name="connsiteY14" fmla="*/ 417910 h 6886576"/>
              <a:gd name="connsiteX15" fmla="*/ 834151 w 5511704"/>
              <a:gd name="connsiteY15" fmla="*/ 507206 h 6886576"/>
              <a:gd name="connsiteX16" fmla="*/ 996969 w 5511704"/>
              <a:gd name="connsiteY16" fmla="*/ 560785 h 6886576"/>
              <a:gd name="connsiteX17" fmla="*/ 822522 w 5511704"/>
              <a:gd name="connsiteY17" fmla="*/ 560785 h 6886576"/>
              <a:gd name="connsiteX18" fmla="*/ 621908 w 5511704"/>
              <a:gd name="connsiteY18" fmla="*/ 525066 h 6886576"/>
              <a:gd name="connsiteX19" fmla="*/ 409664 w 5511704"/>
              <a:gd name="connsiteY19" fmla="*/ 535781 h 6886576"/>
              <a:gd name="connsiteX20" fmla="*/ 209049 w 5511704"/>
              <a:gd name="connsiteY20" fmla="*/ 464344 h 6886576"/>
              <a:gd name="connsiteX21" fmla="*/ 5527 w 5511704"/>
              <a:gd name="connsiteY21" fmla="*/ 467916 h 6886576"/>
              <a:gd name="connsiteX22" fmla="*/ 906838 w 5511704"/>
              <a:gd name="connsiteY22" fmla="*/ 914400 h 6886576"/>
              <a:gd name="connsiteX23" fmla="*/ 863226 w 5511704"/>
              <a:gd name="connsiteY23" fmla="*/ 925116 h 6886576"/>
              <a:gd name="connsiteX24" fmla="*/ 805077 w 5511704"/>
              <a:gd name="connsiteY24" fmla="*/ 953691 h 6886576"/>
              <a:gd name="connsiteX25" fmla="*/ 848689 w 5511704"/>
              <a:gd name="connsiteY25" fmla="*/ 1010841 h 6886576"/>
              <a:gd name="connsiteX26" fmla="*/ 1084193 w 5511704"/>
              <a:gd name="connsiteY26" fmla="*/ 1117997 h 6886576"/>
              <a:gd name="connsiteX27" fmla="*/ 1142342 w 5511704"/>
              <a:gd name="connsiteY27" fmla="*/ 1225153 h 6886576"/>
              <a:gd name="connsiteX28" fmla="*/ 1069655 w 5511704"/>
              <a:gd name="connsiteY28" fmla="*/ 1214438 h 6886576"/>
              <a:gd name="connsiteX29" fmla="*/ 1005692 w 5511704"/>
              <a:gd name="connsiteY29" fmla="*/ 1235869 h 6886576"/>
              <a:gd name="connsiteX30" fmla="*/ 1031858 w 5511704"/>
              <a:gd name="connsiteY30" fmla="*/ 1371600 h 6886576"/>
              <a:gd name="connsiteX31" fmla="*/ 1366216 w 5511704"/>
              <a:gd name="connsiteY31" fmla="*/ 1546622 h 6886576"/>
              <a:gd name="connsiteX32" fmla="*/ 1395290 w 5511704"/>
              <a:gd name="connsiteY32" fmla="*/ 1603772 h 6886576"/>
              <a:gd name="connsiteX33" fmla="*/ 1354586 w 5511704"/>
              <a:gd name="connsiteY33" fmla="*/ 1643063 h 6886576"/>
              <a:gd name="connsiteX34" fmla="*/ 1247011 w 5511704"/>
              <a:gd name="connsiteY34" fmla="*/ 1664494 h 6886576"/>
              <a:gd name="connsiteX35" fmla="*/ 1398198 w 5511704"/>
              <a:gd name="connsiteY35" fmla="*/ 1857375 h 6886576"/>
              <a:gd name="connsiteX36" fmla="*/ 1453440 w 5511704"/>
              <a:gd name="connsiteY36" fmla="*/ 1910954 h 6886576"/>
              <a:gd name="connsiteX37" fmla="*/ 1549386 w 5511704"/>
              <a:gd name="connsiteY37" fmla="*/ 1993106 h 6886576"/>
              <a:gd name="connsiteX38" fmla="*/ 1549386 w 5511704"/>
              <a:gd name="connsiteY38" fmla="*/ 2021681 h 6886576"/>
              <a:gd name="connsiteX39" fmla="*/ 1421458 w 5511704"/>
              <a:gd name="connsiteY39" fmla="*/ 2110978 h 6886576"/>
              <a:gd name="connsiteX40" fmla="*/ 1188861 w 5511704"/>
              <a:gd name="connsiteY40" fmla="*/ 2085976 h 6886576"/>
              <a:gd name="connsiteX41" fmla="*/ 1531941 w 5511704"/>
              <a:gd name="connsiteY41" fmla="*/ 2218135 h 6886576"/>
              <a:gd name="connsiteX42" fmla="*/ 421293 w 5511704"/>
              <a:gd name="connsiteY42" fmla="*/ 1900238 h 6886576"/>
              <a:gd name="connsiteX43" fmla="*/ 491072 w 5511704"/>
              <a:gd name="connsiteY43" fmla="*/ 1982391 h 6886576"/>
              <a:gd name="connsiteX44" fmla="*/ 880671 w 5511704"/>
              <a:gd name="connsiteY44" fmla="*/ 2200276 h 6886576"/>
              <a:gd name="connsiteX45" fmla="*/ 991154 w 5511704"/>
              <a:gd name="connsiteY45" fmla="*/ 2336007 h 6886576"/>
              <a:gd name="connsiteX46" fmla="*/ 1107453 w 5511704"/>
              <a:gd name="connsiteY46" fmla="*/ 2411016 h 6886576"/>
              <a:gd name="connsiteX47" fmla="*/ 1270270 w 5511704"/>
              <a:gd name="connsiteY47" fmla="*/ 2411016 h 6886576"/>
              <a:gd name="connsiteX48" fmla="*/ 1386568 w 5511704"/>
              <a:gd name="connsiteY48" fmla="*/ 2528889 h 6886576"/>
              <a:gd name="connsiteX49" fmla="*/ 1267362 w 5511704"/>
              <a:gd name="connsiteY49" fmla="*/ 2553891 h 6886576"/>
              <a:gd name="connsiteX50" fmla="*/ 1127805 w 5511704"/>
              <a:gd name="connsiteY50" fmla="*/ 2536032 h 6886576"/>
              <a:gd name="connsiteX51" fmla="*/ 970802 w 5511704"/>
              <a:gd name="connsiteY51" fmla="*/ 2575322 h 6886576"/>
              <a:gd name="connsiteX52" fmla="*/ 825429 w 5511704"/>
              <a:gd name="connsiteY52" fmla="*/ 2543176 h 6886576"/>
              <a:gd name="connsiteX53" fmla="*/ 650982 w 5511704"/>
              <a:gd name="connsiteY53" fmla="*/ 2564607 h 6886576"/>
              <a:gd name="connsiteX54" fmla="*/ 595740 w 5511704"/>
              <a:gd name="connsiteY54" fmla="*/ 2703909 h 6886576"/>
              <a:gd name="connsiteX55" fmla="*/ 578296 w 5511704"/>
              <a:gd name="connsiteY55" fmla="*/ 2714626 h 6886576"/>
              <a:gd name="connsiteX56" fmla="*/ 255568 w 5511704"/>
              <a:gd name="connsiteY56" fmla="*/ 2936081 h 6886576"/>
              <a:gd name="connsiteX57" fmla="*/ 165437 w 5511704"/>
              <a:gd name="connsiteY57" fmla="*/ 2953941 h 6886576"/>
              <a:gd name="connsiteX58" fmla="*/ 697501 w 5511704"/>
              <a:gd name="connsiteY58" fmla="*/ 3343275 h 6886576"/>
              <a:gd name="connsiteX59" fmla="*/ 339884 w 5511704"/>
              <a:gd name="connsiteY59" fmla="*/ 3243263 h 6886576"/>
              <a:gd name="connsiteX60" fmla="*/ 290458 w 5511704"/>
              <a:gd name="connsiteY60" fmla="*/ 3407569 h 6886576"/>
              <a:gd name="connsiteX61" fmla="*/ 459090 w 5511704"/>
              <a:gd name="connsiteY61" fmla="*/ 3554016 h 6886576"/>
              <a:gd name="connsiteX62" fmla="*/ 520147 w 5511704"/>
              <a:gd name="connsiteY62" fmla="*/ 3843338 h 6886576"/>
              <a:gd name="connsiteX63" fmla="*/ 491072 w 5511704"/>
              <a:gd name="connsiteY63" fmla="*/ 4107657 h 6886576"/>
              <a:gd name="connsiteX64" fmla="*/ 418386 w 5511704"/>
              <a:gd name="connsiteY64" fmla="*/ 4189810 h 6886576"/>
              <a:gd name="connsiteX65" fmla="*/ 313718 w 5511704"/>
              <a:gd name="connsiteY65" fmla="*/ 4339829 h 6886576"/>
              <a:gd name="connsiteX66" fmla="*/ 249753 w 5511704"/>
              <a:gd name="connsiteY66" fmla="*/ 4432698 h 6886576"/>
              <a:gd name="connsiteX67" fmla="*/ 25879 w 5511704"/>
              <a:gd name="connsiteY67" fmla="*/ 4396979 h 6886576"/>
              <a:gd name="connsiteX68" fmla="*/ 325347 w 5511704"/>
              <a:gd name="connsiteY68" fmla="*/ 4632722 h 6886576"/>
              <a:gd name="connsiteX69" fmla="*/ 84029 w 5511704"/>
              <a:gd name="connsiteY69" fmla="*/ 4604147 h 6886576"/>
              <a:gd name="connsiteX70" fmla="*/ 5527 w 5511704"/>
              <a:gd name="connsiteY70" fmla="*/ 4622007 h 6886576"/>
              <a:gd name="connsiteX71" fmla="*/ 49139 w 5511704"/>
              <a:gd name="connsiteY71" fmla="*/ 4697016 h 6886576"/>
              <a:gd name="connsiteX72" fmla="*/ 226494 w 5511704"/>
              <a:gd name="connsiteY72" fmla="*/ 4825604 h 6886576"/>
              <a:gd name="connsiteX73" fmla="*/ 592833 w 5511704"/>
              <a:gd name="connsiteY73" fmla="*/ 5175647 h 6886576"/>
              <a:gd name="connsiteX74" fmla="*/ 238123 w 5511704"/>
              <a:gd name="connsiteY74" fmla="*/ 5014913 h 6886576"/>
              <a:gd name="connsiteX75" fmla="*/ 610278 w 5511704"/>
              <a:gd name="connsiteY75" fmla="*/ 5375673 h 6886576"/>
              <a:gd name="connsiteX76" fmla="*/ 691686 w 5511704"/>
              <a:gd name="connsiteY76" fmla="*/ 5497116 h 6886576"/>
              <a:gd name="connsiteX77" fmla="*/ 860319 w 5511704"/>
              <a:gd name="connsiteY77" fmla="*/ 5793582 h 6886576"/>
              <a:gd name="connsiteX78" fmla="*/ 851597 w 5511704"/>
              <a:gd name="connsiteY78" fmla="*/ 5825729 h 6886576"/>
              <a:gd name="connsiteX79" fmla="*/ 659704 w 5511704"/>
              <a:gd name="connsiteY79" fmla="*/ 5779295 h 6886576"/>
              <a:gd name="connsiteX80" fmla="*/ 909746 w 5511704"/>
              <a:gd name="connsiteY80" fmla="*/ 6029326 h 6886576"/>
              <a:gd name="connsiteX81" fmla="*/ 1168509 w 5511704"/>
              <a:gd name="connsiteY81" fmla="*/ 6222207 h 6886576"/>
              <a:gd name="connsiteX82" fmla="*/ 985339 w 5511704"/>
              <a:gd name="connsiteY82" fmla="*/ 6193632 h 6886576"/>
              <a:gd name="connsiteX83" fmla="*/ 732391 w 5511704"/>
              <a:gd name="connsiteY83" fmla="*/ 6082904 h 6886576"/>
              <a:gd name="connsiteX84" fmla="*/ 645167 w 5511704"/>
              <a:gd name="connsiteY84" fmla="*/ 6125766 h 6886576"/>
              <a:gd name="connsiteX85" fmla="*/ 883579 w 5511704"/>
              <a:gd name="connsiteY85" fmla="*/ 6307932 h 6886576"/>
              <a:gd name="connsiteX86" fmla="*/ 1020229 w 5511704"/>
              <a:gd name="connsiteY86" fmla="*/ 6393657 h 6886576"/>
              <a:gd name="connsiteX87" fmla="*/ 1075471 w 5511704"/>
              <a:gd name="connsiteY87" fmla="*/ 6457950 h 6886576"/>
              <a:gd name="connsiteX88" fmla="*/ 1232473 w 5511704"/>
              <a:gd name="connsiteY88" fmla="*/ 6686551 h 6886576"/>
              <a:gd name="connsiteX89" fmla="*/ 1592997 w 5511704"/>
              <a:gd name="connsiteY89" fmla="*/ 6886576 h 6886576"/>
              <a:gd name="connsiteX90" fmla="*/ 5511704 w 5511704"/>
              <a:gd name="connsiteY90" fmla="*/ 6886576 h 68865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511704" h="6886576">
                <a:moveTo>
                  <a:pt x="5511704" y="0"/>
                </a:moveTo>
                <a:lnTo>
                  <a:pt x="1008599" y="0"/>
                </a:lnTo>
                <a:cubicBezTo>
                  <a:pt x="1110360" y="35719"/>
                  <a:pt x="1209214" y="78581"/>
                  <a:pt x="1310975" y="110728"/>
                </a:cubicBezTo>
                <a:cubicBezTo>
                  <a:pt x="1296437" y="146447"/>
                  <a:pt x="1281900" y="139303"/>
                  <a:pt x="1267362" y="135731"/>
                </a:cubicBezTo>
                <a:cubicBezTo>
                  <a:pt x="1180139" y="121445"/>
                  <a:pt x="1090008" y="110728"/>
                  <a:pt x="1005692" y="71437"/>
                </a:cubicBezTo>
                <a:cubicBezTo>
                  <a:pt x="985339" y="64294"/>
                  <a:pt x="962080" y="64294"/>
                  <a:pt x="953358" y="89297"/>
                </a:cubicBezTo>
                <a:cubicBezTo>
                  <a:pt x="938820" y="125016"/>
                  <a:pt x="959172" y="146447"/>
                  <a:pt x="979525" y="164307"/>
                </a:cubicBezTo>
                <a:cubicBezTo>
                  <a:pt x="1014414" y="196453"/>
                  <a:pt x="1055118" y="189310"/>
                  <a:pt x="1092915" y="192882"/>
                </a:cubicBezTo>
                <a:cubicBezTo>
                  <a:pt x="1197583" y="210741"/>
                  <a:pt x="1247011" y="260747"/>
                  <a:pt x="1270270" y="375047"/>
                </a:cubicBezTo>
                <a:cubicBezTo>
                  <a:pt x="1180139" y="328613"/>
                  <a:pt x="1090008" y="385763"/>
                  <a:pt x="1002784" y="353615"/>
                </a:cubicBezTo>
                <a:cubicBezTo>
                  <a:pt x="979525" y="346472"/>
                  <a:pt x="944635" y="357188"/>
                  <a:pt x="956265" y="396479"/>
                </a:cubicBezTo>
                <a:cubicBezTo>
                  <a:pt x="967894" y="432198"/>
                  <a:pt x="1005692" y="460772"/>
                  <a:pt x="938820" y="453629"/>
                </a:cubicBezTo>
                <a:cubicBezTo>
                  <a:pt x="889393" y="450056"/>
                  <a:pt x="874856" y="407194"/>
                  <a:pt x="860319" y="360759"/>
                </a:cubicBezTo>
                <a:cubicBezTo>
                  <a:pt x="848689" y="335757"/>
                  <a:pt x="816707" y="321469"/>
                  <a:pt x="793447" y="335757"/>
                </a:cubicBezTo>
                <a:cubicBezTo>
                  <a:pt x="764373" y="350044"/>
                  <a:pt x="773095" y="389335"/>
                  <a:pt x="773095" y="417910"/>
                </a:cubicBezTo>
                <a:cubicBezTo>
                  <a:pt x="770187" y="471488"/>
                  <a:pt x="793447" y="496491"/>
                  <a:pt x="834151" y="507206"/>
                </a:cubicBezTo>
                <a:cubicBezTo>
                  <a:pt x="883579" y="521494"/>
                  <a:pt x="933005" y="539354"/>
                  <a:pt x="996969" y="560785"/>
                </a:cubicBezTo>
                <a:cubicBezTo>
                  <a:pt x="927190" y="596503"/>
                  <a:pt x="874856" y="589360"/>
                  <a:pt x="822522" y="560785"/>
                </a:cubicBezTo>
                <a:cubicBezTo>
                  <a:pt x="758558" y="528637"/>
                  <a:pt x="674242" y="485775"/>
                  <a:pt x="621908" y="525066"/>
                </a:cubicBezTo>
                <a:cubicBezTo>
                  <a:pt x="543407" y="582216"/>
                  <a:pt x="479443" y="546497"/>
                  <a:pt x="409664" y="535781"/>
                </a:cubicBezTo>
                <a:cubicBezTo>
                  <a:pt x="264290" y="514350"/>
                  <a:pt x="354422" y="482204"/>
                  <a:pt x="209049" y="464344"/>
                </a:cubicBezTo>
                <a:cubicBezTo>
                  <a:pt x="150900" y="457200"/>
                  <a:pt x="89843" y="428625"/>
                  <a:pt x="5527" y="467916"/>
                </a:cubicBezTo>
                <a:cubicBezTo>
                  <a:pt x="386404" y="675085"/>
                  <a:pt x="566666" y="660797"/>
                  <a:pt x="906838" y="914400"/>
                </a:cubicBezTo>
                <a:cubicBezTo>
                  <a:pt x="892301" y="939404"/>
                  <a:pt x="877764" y="928688"/>
                  <a:pt x="863226" y="925116"/>
                </a:cubicBezTo>
                <a:cubicBezTo>
                  <a:pt x="839967" y="921544"/>
                  <a:pt x="810892" y="907256"/>
                  <a:pt x="805077" y="953691"/>
                </a:cubicBezTo>
                <a:cubicBezTo>
                  <a:pt x="802169" y="989410"/>
                  <a:pt x="819615" y="1007269"/>
                  <a:pt x="848689" y="1010841"/>
                </a:cubicBezTo>
                <a:cubicBezTo>
                  <a:pt x="933005" y="1025129"/>
                  <a:pt x="1008599" y="1075135"/>
                  <a:pt x="1084193" y="1117997"/>
                </a:cubicBezTo>
                <a:cubicBezTo>
                  <a:pt x="1119082" y="1135857"/>
                  <a:pt x="1156879" y="1160860"/>
                  <a:pt x="1142342" y="1225153"/>
                </a:cubicBezTo>
                <a:cubicBezTo>
                  <a:pt x="1113268" y="1243013"/>
                  <a:pt x="1092915" y="1218009"/>
                  <a:pt x="1069655" y="1214438"/>
                </a:cubicBezTo>
                <a:cubicBezTo>
                  <a:pt x="1046396" y="1210866"/>
                  <a:pt x="991154" y="1225153"/>
                  <a:pt x="1005692" y="1235869"/>
                </a:cubicBezTo>
                <a:cubicBezTo>
                  <a:pt x="1072563" y="1275159"/>
                  <a:pt x="950450" y="1371600"/>
                  <a:pt x="1031858" y="1371600"/>
                </a:cubicBezTo>
                <a:cubicBezTo>
                  <a:pt x="1165601" y="1371600"/>
                  <a:pt x="1238288" y="1543050"/>
                  <a:pt x="1366216" y="1546622"/>
                </a:cubicBezTo>
                <a:cubicBezTo>
                  <a:pt x="1386568" y="1546622"/>
                  <a:pt x="1395290" y="1578770"/>
                  <a:pt x="1395290" y="1603772"/>
                </a:cubicBezTo>
                <a:cubicBezTo>
                  <a:pt x="1395290" y="1635920"/>
                  <a:pt x="1374939" y="1639491"/>
                  <a:pt x="1354586" y="1643063"/>
                </a:cubicBezTo>
                <a:cubicBezTo>
                  <a:pt x="1322604" y="1646635"/>
                  <a:pt x="1287715" y="1603772"/>
                  <a:pt x="1247011" y="1664494"/>
                </a:cubicBezTo>
                <a:cubicBezTo>
                  <a:pt x="1322604" y="1700213"/>
                  <a:pt x="1401105" y="1735932"/>
                  <a:pt x="1398198" y="1857375"/>
                </a:cubicBezTo>
                <a:cubicBezTo>
                  <a:pt x="1398198" y="1889523"/>
                  <a:pt x="1430180" y="1903810"/>
                  <a:pt x="1453440" y="1910954"/>
                </a:cubicBezTo>
                <a:cubicBezTo>
                  <a:pt x="1494144" y="1925241"/>
                  <a:pt x="1526126" y="1946673"/>
                  <a:pt x="1549386" y="1993106"/>
                </a:cubicBezTo>
                <a:cubicBezTo>
                  <a:pt x="1549386" y="2003822"/>
                  <a:pt x="1549386" y="2010966"/>
                  <a:pt x="1549386" y="2021681"/>
                </a:cubicBezTo>
                <a:cubicBezTo>
                  <a:pt x="1543571" y="2132410"/>
                  <a:pt x="1485422" y="2128838"/>
                  <a:pt x="1421458" y="2110978"/>
                </a:cubicBezTo>
                <a:cubicBezTo>
                  <a:pt x="1345864" y="2089547"/>
                  <a:pt x="1270270" y="2046685"/>
                  <a:pt x="1188861" y="2085976"/>
                </a:cubicBezTo>
                <a:cubicBezTo>
                  <a:pt x="1302252" y="2139554"/>
                  <a:pt x="1427272" y="2143126"/>
                  <a:pt x="1531941" y="2218135"/>
                </a:cubicBezTo>
                <a:cubicBezTo>
                  <a:pt x="1142342" y="2232422"/>
                  <a:pt x="799262" y="1993106"/>
                  <a:pt x="421293" y="1900238"/>
                </a:cubicBezTo>
                <a:cubicBezTo>
                  <a:pt x="432923" y="1960960"/>
                  <a:pt x="464905" y="1975247"/>
                  <a:pt x="491072" y="1982391"/>
                </a:cubicBezTo>
                <a:cubicBezTo>
                  <a:pt x="630630" y="2028825"/>
                  <a:pt x="752743" y="2121695"/>
                  <a:pt x="880671" y="2200276"/>
                </a:cubicBezTo>
                <a:cubicBezTo>
                  <a:pt x="933005" y="2232422"/>
                  <a:pt x="970802" y="2268142"/>
                  <a:pt x="991154" y="2336007"/>
                </a:cubicBezTo>
                <a:cubicBezTo>
                  <a:pt x="1008599" y="2400300"/>
                  <a:pt x="1043489" y="2428875"/>
                  <a:pt x="1107453" y="2411016"/>
                </a:cubicBezTo>
                <a:cubicBezTo>
                  <a:pt x="1159787" y="2396729"/>
                  <a:pt x="1215029" y="2403873"/>
                  <a:pt x="1270270" y="2411016"/>
                </a:cubicBezTo>
                <a:cubicBezTo>
                  <a:pt x="1331326" y="2418160"/>
                  <a:pt x="1401105" y="2489597"/>
                  <a:pt x="1386568" y="2528889"/>
                </a:cubicBezTo>
                <a:cubicBezTo>
                  <a:pt x="1357494" y="2593182"/>
                  <a:pt x="1308067" y="2561035"/>
                  <a:pt x="1267362" y="2553891"/>
                </a:cubicBezTo>
                <a:cubicBezTo>
                  <a:pt x="1217936" y="2546748"/>
                  <a:pt x="1127805" y="2528889"/>
                  <a:pt x="1127805" y="2536032"/>
                </a:cubicBezTo>
                <a:cubicBezTo>
                  <a:pt x="1095822" y="2696766"/>
                  <a:pt x="1023136" y="2575322"/>
                  <a:pt x="970802" y="2575322"/>
                </a:cubicBezTo>
                <a:cubicBezTo>
                  <a:pt x="921375" y="2575322"/>
                  <a:pt x="871949" y="2557463"/>
                  <a:pt x="825429" y="2543176"/>
                </a:cubicBezTo>
                <a:cubicBezTo>
                  <a:pt x="764373" y="2525316"/>
                  <a:pt x="709132" y="2557463"/>
                  <a:pt x="650982" y="2564607"/>
                </a:cubicBezTo>
                <a:cubicBezTo>
                  <a:pt x="598648" y="2571751"/>
                  <a:pt x="627722" y="2664620"/>
                  <a:pt x="595740" y="2703909"/>
                </a:cubicBezTo>
                <a:cubicBezTo>
                  <a:pt x="589926" y="2714626"/>
                  <a:pt x="584111" y="2714626"/>
                  <a:pt x="578296" y="2714626"/>
                </a:cubicBezTo>
                <a:cubicBezTo>
                  <a:pt x="560851" y="2993232"/>
                  <a:pt x="255568" y="2925366"/>
                  <a:pt x="255568" y="2936081"/>
                </a:cubicBezTo>
                <a:cubicBezTo>
                  <a:pt x="229401" y="2953941"/>
                  <a:pt x="197419" y="2911079"/>
                  <a:pt x="165437" y="2953941"/>
                </a:cubicBezTo>
                <a:cubicBezTo>
                  <a:pt x="302087" y="3150394"/>
                  <a:pt x="511425" y="3196828"/>
                  <a:pt x="697501" y="3343275"/>
                </a:cubicBezTo>
                <a:cubicBezTo>
                  <a:pt x="543407" y="3393282"/>
                  <a:pt x="453275" y="3221832"/>
                  <a:pt x="339884" y="3243263"/>
                </a:cubicBezTo>
                <a:cubicBezTo>
                  <a:pt x="284643" y="3296842"/>
                  <a:pt x="450368" y="3382566"/>
                  <a:pt x="290458" y="3407569"/>
                </a:cubicBezTo>
                <a:cubicBezTo>
                  <a:pt x="360236" y="3454004"/>
                  <a:pt x="409664" y="3500439"/>
                  <a:pt x="459090" y="3554016"/>
                </a:cubicBezTo>
                <a:cubicBezTo>
                  <a:pt x="543407" y="3650457"/>
                  <a:pt x="560851" y="3714751"/>
                  <a:pt x="520147" y="3843338"/>
                </a:cubicBezTo>
                <a:cubicBezTo>
                  <a:pt x="493979" y="3929063"/>
                  <a:pt x="456183" y="4007645"/>
                  <a:pt x="491072" y="4107657"/>
                </a:cubicBezTo>
                <a:cubicBezTo>
                  <a:pt x="514332" y="4175522"/>
                  <a:pt x="505609" y="4221957"/>
                  <a:pt x="418386" y="4189810"/>
                </a:cubicBezTo>
                <a:cubicBezTo>
                  <a:pt x="325347" y="4157663"/>
                  <a:pt x="290458" y="4218386"/>
                  <a:pt x="313718" y="4339829"/>
                </a:cubicBezTo>
                <a:cubicBezTo>
                  <a:pt x="328254" y="4418410"/>
                  <a:pt x="313718" y="4443413"/>
                  <a:pt x="249753" y="4432698"/>
                </a:cubicBezTo>
                <a:cubicBezTo>
                  <a:pt x="179975" y="4421982"/>
                  <a:pt x="113103" y="4371976"/>
                  <a:pt x="25879" y="4396979"/>
                </a:cubicBezTo>
                <a:cubicBezTo>
                  <a:pt x="95658" y="4539854"/>
                  <a:pt x="243939" y="4496991"/>
                  <a:pt x="325347" y="4632722"/>
                </a:cubicBezTo>
                <a:cubicBezTo>
                  <a:pt x="229401" y="4632722"/>
                  <a:pt x="153807" y="4632722"/>
                  <a:pt x="84029" y="4604147"/>
                </a:cubicBezTo>
                <a:cubicBezTo>
                  <a:pt x="54954" y="4593433"/>
                  <a:pt x="22972" y="4579145"/>
                  <a:pt x="5527" y="4622007"/>
                </a:cubicBezTo>
                <a:cubicBezTo>
                  <a:pt x="-14826" y="4672014"/>
                  <a:pt x="25879" y="4689872"/>
                  <a:pt x="49139" y="4697016"/>
                </a:cubicBezTo>
                <a:cubicBezTo>
                  <a:pt x="116011" y="4722019"/>
                  <a:pt x="168344" y="4779170"/>
                  <a:pt x="226494" y="4825604"/>
                </a:cubicBezTo>
                <a:cubicBezTo>
                  <a:pt x="351514" y="4925616"/>
                  <a:pt x="488165" y="5011341"/>
                  <a:pt x="592833" y="5175647"/>
                </a:cubicBezTo>
                <a:cubicBezTo>
                  <a:pt x="461997" y="5132785"/>
                  <a:pt x="363144" y="5032772"/>
                  <a:pt x="238123" y="5014913"/>
                </a:cubicBezTo>
                <a:cubicBezTo>
                  <a:pt x="345700" y="5164932"/>
                  <a:pt x="482350" y="5264944"/>
                  <a:pt x="610278" y="5375673"/>
                </a:cubicBezTo>
                <a:cubicBezTo>
                  <a:pt x="648075" y="5407819"/>
                  <a:pt x="685872" y="5429250"/>
                  <a:pt x="691686" y="5497116"/>
                </a:cubicBezTo>
                <a:cubicBezTo>
                  <a:pt x="709132" y="5629276"/>
                  <a:pt x="755650" y="5736432"/>
                  <a:pt x="860319" y="5793582"/>
                </a:cubicBezTo>
                <a:cubicBezTo>
                  <a:pt x="860319" y="5793582"/>
                  <a:pt x="854504" y="5815013"/>
                  <a:pt x="851597" y="5825729"/>
                </a:cubicBezTo>
                <a:cubicBezTo>
                  <a:pt x="787632" y="5829301"/>
                  <a:pt x="738206" y="5750720"/>
                  <a:pt x="659704" y="5779295"/>
                </a:cubicBezTo>
                <a:cubicBezTo>
                  <a:pt x="738206" y="5886451"/>
                  <a:pt x="802169" y="5979319"/>
                  <a:pt x="909746" y="6029326"/>
                </a:cubicBezTo>
                <a:cubicBezTo>
                  <a:pt x="996969" y="6068616"/>
                  <a:pt x="1104545" y="6093620"/>
                  <a:pt x="1168509" y="6222207"/>
                </a:cubicBezTo>
                <a:cubicBezTo>
                  <a:pt x="1095822" y="6247210"/>
                  <a:pt x="1040581" y="6215063"/>
                  <a:pt x="985339" y="6193632"/>
                </a:cubicBezTo>
                <a:cubicBezTo>
                  <a:pt x="901023" y="6157913"/>
                  <a:pt x="816707" y="6118623"/>
                  <a:pt x="732391" y="6082904"/>
                </a:cubicBezTo>
                <a:cubicBezTo>
                  <a:pt x="700408" y="6068616"/>
                  <a:pt x="665519" y="6061472"/>
                  <a:pt x="645167" y="6125766"/>
                </a:cubicBezTo>
                <a:cubicBezTo>
                  <a:pt x="752743" y="6140053"/>
                  <a:pt x="816707" y="6225779"/>
                  <a:pt x="883579" y="6307932"/>
                </a:cubicBezTo>
                <a:cubicBezTo>
                  <a:pt x="921375" y="6354366"/>
                  <a:pt x="953358" y="6415088"/>
                  <a:pt x="1020229" y="6393657"/>
                </a:cubicBezTo>
                <a:cubicBezTo>
                  <a:pt x="1055118" y="6382942"/>
                  <a:pt x="1078378" y="6415088"/>
                  <a:pt x="1075471" y="6457950"/>
                </a:cubicBezTo>
                <a:cubicBezTo>
                  <a:pt x="1060933" y="6607970"/>
                  <a:pt x="1145250" y="6657976"/>
                  <a:pt x="1232473" y="6686551"/>
                </a:cubicBezTo>
                <a:cubicBezTo>
                  <a:pt x="1360401" y="6729413"/>
                  <a:pt x="1473792" y="6815138"/>
                  <a:pt x="1592997" y="6886576"/>
                </a:cubicBezTo>
                <a:lnTo>
                  <a:pt x="5511704" y="6886576"/>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dirty="0"/>
          </a:p>
        </p:txBody>
      </p:sp>
      <p:sp>
        <p:nvSpPr>
          <p:cNvPr id="2" name="Titel 1"/>
          <p:cNvSpPr>
            <a:spLocks noGrp="1"/>
          </p:cNvSpPr>
          <p:nvPr>
            <p:ph type="title"/>
          </p:nvPr>
        </p:nvSpPr>
        <p:spPr>
          <a:xfrm>
            <a:off x="114299" y="136525"/>
            <a:ext cx="10185209" cy="1091976"/>
          </a:xfrm>
        </p:spPr>
        <p:txBody>
          <a:bodyPr>
            <a:normAutofit/>
          </a:bodyPr>
          <a:lstStyle/>
          <a:p>
            <a:r>
              <a:rPr lang="fr-BE" sz="1800" dirty="0">
                <a:latin typeface="+mn-lt"/>
              </a:rPr>
              <a:t>Livre Ier  Chapitre 4. Les peines</a:t>
            </a:r>
            <a:br>
              <a:rPr lang="fr-BE" sz="1800" b="1" dirty="0">
                <a:latin typeface="+mn-lt"/>
              </a:rPr>
            </a:br>
            <a:r>
              <a:rPr lang="nl-BE" sz="1800" b="1" i="1" dirty="0" err="1">
                <a:latin typeface="+mn-lt"/>
                <a:cs typeface="Times New Roman" panose="02020603050405020304" pitchFamily="18" charset="0"/>
              </a:rPr>
              <a:t>Section</a:t>
            </a:r>
            <a:r>
              <a:rPr lang="nl-BE" sz="1800" b="1" i="1" dirty="0">
                <a:latin typeface="+mn-lt"/>
                <a:cs typeface="Times New Roman" panose="02020603050405020304" pitchFamily="18" charset="0"/>
              </a:rPr>
              <a:t>  11, </a:t>
            </a:r>
            <a:r>
              <a:rPr lang="nl-BE" sz="1800" b="1" i="1" dirty="0" err="1">
                <a:latin typeface="+mn-lt"/>
                <a:cs typeface="Times New Roman" panose="02020603050405020304" pitchFamily="18" charset="0"/>
              </a:rPr>
              <a:t>Fixation</a:t>
            </a:r>
            <a:r>
              <a:rPr lang="nl-BE" sz="1800" b="1" i="1" dirty="0">
                <a:latin typeface="+mn-lt"/>
                <a:cs typeface="Times New Roman" panose="02020603050405020304" pitchFamily="18" charset="0"/>
              </a:rPr>
              <a:t> de la </a:t>
            </a:r>
            <a:r>
              <a:rPr lang="nl-BE" sz="1800" b="1" i="1" dirty="0" err="1">
                <a:latin typeface="+mn-lt"/>
                <a:cs typeface="Times New Roman" panose="02020603050405020304" pitchFamily="18" charset="0"/>
              </a:rPr>
              <a:t>peine</a:t>
            </a:r>
            <a:br>
              <a:rPr lang="nl-BE" sz="1800" i="1" dirty="0">
                <a:latin typeface="Times New Roman" panose="02020603050405020304" pitchFamily="18" charset="0"/>
                <a:cs typeface="Times New Roman" panose="02020603050405020304" pitchFamily="18" charset="0"/>
              </a:rPr>
            </a:br>
            <a:r>
              <a:rPr lang="nl-BE" sz="1800" i="1" dirty="0">
                <a:latin typeface="Times New Roman" panose="02020603050405020304" pitchFamily="18" charset="0"/>
                <a:cs typeface="Times New Roman" panose="02020603050405020304" pitchFamily="18" charset="0"/>
              </a:rPr>
              <a:t>  </a:t>
            </a:r>
            <a:br>
              <a:rPr lang="nl-BE" sz="1800" dirty="0"/>
            </a:br>
            <a:endParaRPr lang="nl-BE" sz="1800" dirty="0"/>
          </a:p>
        </p:txBody>
      </p:sp>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a:xfrm>
            <a:off x="8610600" y="6356350"/>
            <a:ext cx="2743200" cy="365125"/>
          </a:xfrm>
        </p:spPr>
        <p:txBody>
          <a:bodyPr>
            <a:normAutofit/>
          </a:bodyPr>
          <a:lstStyle/>
          <a:p>
            <a:pPr>
              <a:spcAft>
                <a:spcPts val="600"/>
              </a:spcAft>
            </a:pPr>
            <a:fld id="{936F8E82-FA06-4262-BC24-5C54F77931AE}" type="slidenum">
              <a:rPr lang="nl-BE" smtClean="0"/>
              <a:pPr>
                <a:spcAft>
                  <a:spcPts val="600"/>
                </a:spcAft>
              </a:pPr>
              <a:t>18</a:t>
            </a:fld>
            <a:endParaRPr lang="nl-BE"/>
          </a:p>
        </p:txBody>
      </p:sp>
      <p:graphicFrame>
        <p:nvGraphicFramePr>
          <p:cNvPr id="7" name="Tijdelijke aanduiding voor inhoud 2">
            <a:extLst>
              <a:ext uri="{FF2B5EF4-FFF2-40B4-BE49-F238E27FC236}">
                <a16:creationId xmlns:a16="http://schemas.microsoft.com/office/drawing/2014/main" id="{CD547370-1ABC-B60F-E1F1-16DE3DDBB5FC}"/>
              </a:ext>
            </a:extLst>
          </p:cNvPr>
          <p:cNvGraphicFramePr>
            <a:graphicFrameLocks noGrp="1"/>
          </p:cNvGraphicFramePr>
          <p:nvPr>
            <p:ph idx="1"/>
            <p:extLst>
              <p:ext uri="{D42A27DB-BD31-4B8C-83A1-F6EECF244321}">
                <p14:modId xmlns:p14="http://schemas.microsoft.com/office/powerpoint/2010/main" val="783256064"/>
              </p:ext>
            </p:extLst>
          </p:nvPr>
        </p:nvGraphicFramePr>
        <p:xfrm>
          <a:off x="2273301" y="192836"/>
          <a:ext cx="9915652" cy="69572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 name="ZoneTexte 9">
            <a:extLst>
              <a:ext uri="{FF2B5EF4-FFF2-40B4-BE49-F238E27FC236}">
                <a16:creationId xmlns:a16="http://schemas.microsoft.com/office/drawing/2014/main" id="{641D7411-1892-32A7-0BE2-DE6523638835}"/>
              </a:ext>
            </a:extLst>
          </p:cNvPr>
          <p:cNvSpPr txBox="1"/>
          <p:nvPr/>
        </p:nvSpPr>
        <p:spPr>
          <a:xfrm>
            <a:off x="1646352" y="6019867"/>
            <a:ext cx="8388252" cy="480131"/>
          </a:xfrm>
          <a:prstGeom prst="rect">
            <a:avLst/>
          </a:prstGeom>
          <a:noFill/>
        </p:spPr>
        <p:txBody>
          <a:bodyPr wrap="square">
            <a:spAutoFit/>
          </a:bodyPr>
          <a:lstStyle/>
          <a:p>
            <a:pPr marL="0" lvl="0" indent="0" algn="ctr" defTabSz="577850">
              <a:lnSpc>
                <a:spcPct val="90000"/>
              </a:lnSpc>
              <a:spcBef>
                <a:spcPct val="0"/>
              </a:spcBef>
              <a:spcAft>
                <a:spcPct val="35000"/>
              </a:spcAft>
              <a:buNone/>
            </a:pPr>
            <a:r>
              <a:rPr lang="nl-BE" sz="2800" kern="1200" dirty="0"/>
              <a:t>Nouveau régime : </a:t>
            </a:r>
            <a:r>
              <a:rPr lang="nl-BE" sz="2800" kern="1200" dirty="0" err="1"/>
              <a:t>disproportionné</a:t>
            </a:r>
            <a:r>
              <a:rPr lang="nl-BE" sz="2800" kern="1200" dirty="0"/>
              <a:t> et non </a:t>
            </a:r>
            <a:r>
              <a:rPr lang="nl-BE" sz="2800" kern="1200" dirty="0" err="1"/>
              <a:t>justifié</a:t>
            </a:r>
            <a:r>
              <a:rPr lang="nl-BE" sz="2800" kern="1200" dirty="0"/>
              <a:t> ?</a:t>
            </a:r>
            <a:endParaRPr lang="en-US" sz="2800" kern="1200" dirty="0"/>
          </a:p>
        </p:txBody>
      </p:sp>
      <p:pic>
        <p:nvPicPr>
          <p:cNvPr id="14" name="Graphique 13" descr="Mégaphone1 contour">
            <a:extLst>
              <a:ext uri="{FF2B5EF4-FFF2-40B4-BE49-F238E27FC236}">
                <a16:creationId xmlns:a16="http://schemas.microsoft.com/office/drawing/2014/main" id="{87D4ABFA-8581-FE02-F0D3-B6498C0CD671}"/>
              </a:ext>
            </a:extLst>
          </p:cNvPr>
          <p:cNvPicPr>
            <a:picLocks noChangeAspect="1"/>
          </p:cNvPicPr>
          <p:nvPr/>
        </p:nvPicPr>
        <p:blipFill>
          <a:blip r:embed="rId7">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842308" y="1752600"/>
            <a:ext cx="914400" cy="914400"/>
          </a:xfrm>
          <a:prstGeom prst="rect">
            <a:avLst/>
          </a:prstGeom>
        </p:spPr>
      </p:pic>
      <p:pic>
        <p:nvPicPr>
          <p:cNvPr id="18" name="Graphique 17" descr="Questions avec un remplissage uni">
            <a:extLst>
              <a:ext uri="{FF2B5EF4-FFF2-40B4-BE49-F238E27FC236}">
                <a16:creationId xmlns:a16="http://schemas.microsoft.com/office/drawing/2014/main" id="{25AB94D5-450A-39E8-8174-AFF519CD06C7}"/>
              </a:ext>
            </a:extLst>
          </p:cNvPr>
          <p:cNvPicPr>
            <a:picLocks noChangeAspect="1"/>
          </p:cNvPicPr>
          <p:nvPr/>
        </p:nvPicPr>
        <p:blipFill>
          <a:blip r:embed="rId9">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1293876" y="5748450"/>
            <a:ext cx="914400" cy="914400"/>
          </a:xfrm>
          <a:prstGeom prst="rect">
            <a:avLst/>
          </a:prstGeom>
        </p:spPr>
      </p:pic>
    </p:spTree>
    <p:extLst>
      <p:ext uri="{BB962C8B-B14F-4D97-AF65-F5344CB8AC3E}">
        <p14:creationId xmlns:p14="http://schemas.microsoft.com/office/powerpoint/2010/main" val="780672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224174" y="0"/>
            <a:ext cx="7055380" cy="949748"/>
          </a:xfrm>
        </p:spPr>
        <p:txBody>
          <a:bodyPr>
            <a:noAutofit/>
          </a:bodyPr>
          <a:lstStyle/>
          <a:p>
            <a:br>
              <a:rPr lang="fr-BE" sz="1800" dirty="0">
                <a:latin typeface="+mn-lt"/>
              </a:rPr>
            </a:br>
            <a:r>
              <a:rPr lang="fr-BE" sz="1800" dirty="0">
                <a:latin typeface="+mn-lt"/>
              </a:rPr>
              <a:t>Livre Ier  Chapitre 4. « Les peines » </a:t>
            </a:r>
            <a:br>
              <a:rPr lang="fr-BE" sz="1800" dirty="0">
                <a:latin typeface="+mn-lt"/>
              </a:rPr>
            </a:br>
            <a:r>
              <a:rPr lang="nl-BE" sz="1800" b="1" i="1" dirty="0">
                <a:latin typeface="+mn-lt"/>
                <a:cs typeface="Times New Roman" panose="02020603050405020304" pitchFamily="18" charset="0"/>
              </a:rPr>
              <a:t>Section 12. La suspension et </a:t>
            </a:r>
            <a:r>
              <a:rPr lang="nl-BE" sz="1800" b="1" i="1" dirty="0" err="1">
                <a:latin typeface="+mn-lt"/>
                <a:cs typeface="Times New Roman" panose="02020603050405020304" pitchFamily="18" charset="0"/>
              </a:rPr>
              <a:t>le</a:t>
            </a:r>
            <a:r>
              <a:rPr lang="nl-BE" sz="1800" b="1" i="1" dirty="0">
                <a:latin typeface="+mn-lt"/>
                <a:cs typeface="Times New Roman" panose="02020603050405020304" pitchFamily="18" charset="0"/>
              </a:rPr>
              <a:t> </a:t>
            </a:r>
            <a:r>
              <a:rPr lang="nl-BE" sz="1800" b="1" i="1" dirty="0" err="1">
                <a:latin typeface="+mn-lt"/>
                <a:cs typeface="Times New Roman" panose="02020603050405020304" pitchFamily="18" charset="0"/>
              </a:rPr>
              <a:t>sursis</a:t>
            </a:r>
            <a:br>
              <a:rPr lang="nl-BE" sz="1800" i="1" dirty="0">
                <a:latin typeface="Times New Roman" panose="02020603050405020304" pitchFamily="18" charset="0"/>
                <a:cs typeface="Times New Roman" panose="02020603050405020304" pitchFamily="18" charset="0"/>
              </a:rPr>
            </a:br>
            <a:r>
              <a:rPr lang="nl-BE" sz="1800" i="1" dirty="0">
                <a:latin typeface="Times New Roman" panose="02020603050405020304" pitchFamily="18" charset="0"/>
                <a:cs typeface="Times New Roman" panose="02020603050405020304" pitchFamily="18" charset="0"/>
              </a:rPr>
              <a:t>  </a:t>
            </a:r>
            <a:br>
              <a:rPr lang="nl-BE" sz="1800" dirty="0"/>
            </a:br>
            <a:endParaRPr lang="nl-BE" sz="1800" dirty="0"/>
          </a:p>
        </p:txBody>
      </p:sp>
      <p:graphicFrame>
        <p:nvGraphicFramePr>
          <p:cNvPr id="4" name="Espace réservé du contenu 3">
            <a:extLst>
              <a:ext uri="{FF2B5EF4-FFF2-40B4-BE49-F238E27FC236}">
                <a16:creationId xmlns:a16="http://schemas.microsoft.com/office/drawing/2014/main" id="{13493BBD-83C7-4810-E1AA-EBFBE26C5AB7}"/>
              </a:ext>
            </a:extLst>
          </p:cNvPr>
          <p:cNvGraphicFramePr>
            <a:graphicFrameLocks noGrp="1"/>
          </p:cNvGraphicFramePr>
          <p:nvPr>
            <p:ph idx="1"/>
          </p:nvPr>
        </p:nvGraphicFramePr>
        <p:xfrm>
          <a:off x="0" y="736600"/>
          <a:ext cx="12192000" cy="6400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19</a:t>
            </a:fld>
            <a:endParaRPr lang="nl-BE"/>
          </a:p>
        </p:txBody>
      </p:sp>
    </p:spTree>
    <p:extLst>
      <p:ext uri="{BB962C8B-B14F-4D97-AF65-F5344CB8AC3E}">
        <p14:creationId xmlns:p14="http://schemas.microsoft.com/office/powerpoint/2010/main" val="5751208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Espace réservé du contenu 7">
            <a:extLst>
              <a:ext uri="{FF2B5EF4-FFF2-40B4-BE49-F238E27FC236}">
                <a16:creationId xmlns:a16="http://schemas.microsoft.com/office/drawing/2014/main" id="{C05A42D7-1CF2-4DBD-E61E-445E82B65631}"/>
              </a:ext>
            </a:extLst>
          </p:cNvPr>
          <p:cNvGraphicFramePr>
            <a:graphicFrameLocks noGrp="1"/>
          </p:cNvGraphicFramePr>
          <p:nvPr>
            <p:ph idx="1"/>
            <p:extLst>
              <p:ext uri="{D42A27DB-BD31-4B8C-83A1-F6EECF244321}">
                <p14:modId xmlns:p14="http://schemas.microsoft.com/office/powerpoint/2010/main" val="4019130135"/>
              </p:ext>
            </p:extLst>
          </p:nvPr>
        </p:nvGraphicFramePr>
        <p:xfrm>
          <a:off x="0" y="1"/>
          <a:ext cx="12192000" cy="7340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Espace réservé du numéro de diapositive 4">
            <a:extLst>
              <a:ext uri="{FF2B5EF4-FFF2-40B4-BE49-F238E27FC236}">
                <a16:creationId xmlns:a16="http://schemas.microsoft.com/office/drawing/2014/main" id="{A0E823C3-B19E-B03B-C180-8747CAAC75FE}"/>
              </a:ext>
            </a:extLst>
          </p:cNvPr>
          <p:cNvSpPr>
            <a:spLocks noGrp="1"/>
          </p:cNvSpPr>
          <p:nvPr>
            <p:ph type="sldNum" sz="quarter" idx="12"/>
          </p:nvPr>
        </p:nvSpPr>
        <p:spPr/>
        <p:txBody>
          <a:bodyPr/>
          <a:lstStyle/>
          <a:p>
            <a:fld id="{936F8E82-FA06-4262-BC24-5C54F77931AE}" type="slidenum">
              <a:rPr lang="nl-BE" smtClean="0"/>
              <a:t>20</a:t>
            </a:fld>
            <a:endParaRPr lang="nl-BE"/>
          </a:p>
        </p:txBody>
      </p:sp>
      <p:sp>
        <p:nvSpPr>
          <p:cNvPr id="7" name="Titel 1">
            <a:extLst>
              <a:ext uri="{FF2B5EF4-FFF2-40B4-BE49-F238E27FC236}">
                <a16:creationId xmlns:a16="http://schemas.microsoft.com/office/drawing/2014/main" id="{632BB356-494F-398B-9222-39525A9B92D4}"/>
              </a:ext>
            </a:extLst>
          </p:cNvPr>
          <p:cNvSpPr txBox="1">
            <a:spLocks/>
          </p:cNvSpPr>
          <p:nvPr/>
        </p:nvSpPr>
        <p:spPr>
          <a:xfrm>
            <a:off x="104252" y="0"/>
            <a:ext cx="7055380" cy="93930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fr-BE" sz="1800" dirty="0">
                <a:latin typeface="+mn-lt"/>
              </a:rPr>
              <a:t>Livre Ier  Chapitre 4. « Les peines » </a:t>
            </a:r>
            <a:br>
              <a:rPr lang="fr-BE" sz="1800" dirty="0">
                <a:latin typeface="+mn-lt"/>
              </a:rPr>
            </a:br>
            <a:r>
              <a:rPr lang="nl-BE" sz="1800" b="1" i="1" dirty="0">
                <a:latin typeface="+mn-lt"/>
                <a:cs typeface="Times New Roman" panose="02020603050405020304" pitchFamily="18" charset="0"/>
              </a:rPr>
              <a:t>Section 12. La suspension et </a:t>
            </a:r>
            <a:r>
              <a:rPr lang="nl-BE" sz="1800" b="1" i="1" dirty="0" err="1">
                <a:latin typeface="+mn-lt"/>
                <a:cs typeface="Times New Roman" panose="02020603050405020304" pitchFamily="18" charset="0"/>
              </a:rPr>
              <a:t>le</a:t>
            </a:r>
            <a:r>
              <a:rPr lang="nl-BE" sz="1800" b="1" i="1" dirty="0">
                <a:latin typeface="+mn-lt"/>
                <a:cs typeface="Times New Roman" panose="02020603050405020304" pitchFamily="18" charset="0"/>
              </a:rPr>
              <a:t> </a:t>
            </a:r>
            <a:r>
              <a:rPr lang="nl-BE" sz="1800" b="1" i="1" dirty="0" err="1">
                <a:latin typeface="+mn-lt"/>
                <a:cs typeface="Times New Roman" panose="02020603050405020304" pitchFamily="18" charset="0"/>
              </a:rPr>
              <a:t>sursis</a:t>
            </a:r>
            <a:br>
              <a:rPr lang="nl-BE" sz="1800" dirty="0"/>
            </a:br>
            <a:endParaRPr lang="nl-BE" sz="1800" dirty="0"/>
          </a:p>
        </p:txBody>
      </p:sp>
    </p:spTree>
    <p:extLst>
      <p:ext uri="{BB962C8B-B14F-4D97-AF65-F5344CB8AC3E}">
        <p14:creationId xmlns:p14="http://schemas.microsoft.com/office/powerpoint/2010/main" val="395527595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2010696" y="1063417"/>
            <a:ext cx="2629122" cy="4675396"/>
          </a:xfrm>
        </p:spPr>
        <p:txBody>
          <a:bodyPr anchor="ctr">
            <a:normAutofit/>
          </a:bodyPr>
          <a:lstStyle/>
          <a:p>
            <a:r>
              <a:rPr lang="fr-BE" b="1" dirty="0"/>
              <a:t>Livre II.  Nouvelle structure</a:t>
            </a:r>
            <a:br>
              <a:rPr lang="fr-BE" dirty="0">
                <a:solidFill>
                  <a:srgbClr val="F2F2F2"/>
                </a:solidFill>
              </a:rPr>
            </a:br>
            <a:br>
              <a:rPr lang="fr-BE" dirty="0">
                <a:solidFill>
                  <a:srgbClr val="F2F2F2"/>
                </a:solidFill>
              </a:rPr>
            </a:br>
            <a:br>
              <a:rPr lang="fr-BE" dirty="0">
                <a:solidFill>
                  <a:srgbClr val="F2F2F2"/>
                </a:solidFill>
              </a:rPr>
            </a:br>
            <a:endParaRPr lang="fr-BE" dirty="0">
              <a:solidFill>
                <a:srgbClr val="F2F2F2"/>
              </a:solidFill>
            </a:endParaRPr>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288406" y="295730"/>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21</a:t>
            </a:fld>
            <a:endParaRPr lang="nl-BE">
              <a:solidFill>
                <a:srgbClr val="FFFFFF"/>
              </a:solidFill>
            </a:endParaRPr>
          </a:p>
        </p:txBody>
      </p:sp>
      <p:graphicFrame>
        <p:nvGraphicFramePr>
          <p:cNvPr id="6" name="Espace réservé du contenu 2">
            <a:extLst>
              <a:ext uri="{FF2B5EF4-FFF2-40B4-BE49-F238E27FC236}">
                <a16:creationId xmlns:a16="http://schemas.microsoft.com/office/drawing/2014/main" id="{6933838A-86E6-248C-47D9-5A3ACEBAF386}"/>
              </a:ext>
            </a:extLst>
          </p:cNvPr>
          <p:cNvGraphicFramePr>
            <a:graphicFrameLocks noGrp="1"/>
          </p:cNvGraphicFramePr>
          <p:nvPr>
            <p:ph idx="1"/>
          </p:nvPr>
        </p:nvGraphicFramePr>
        <p:xfrm>
          <a:off x="5730478" y="965201"/>
          <a:ext cx="4211240" cy="477361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46780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524001" y="188641"/>
            <a:ext cx="2642159" cy="4470821"/>
          </a:xfrm>
        </p:spPr>
        <p:txBody>
          <a:bodyPr>
            <a:normAutofit/>
          </a:bodyPr>
          <a:lstStyle/>
          <a:p>
            <a:pPr algn="r">
              <a:lnSpc>
                <a:spcPct val="90000"/>
              </a:lnSpc>
            </a:pPr>
            <a:r>
              <a:rPr lang="fr-BE" sz="3300" dirty="0"/>
              <a:t>Livre II Titre 3. </a:t>
            </a:r>
            <a:br>
              <a:rPr lang="fr-BE" sz="3300" dirty="0"/>
            </a:br>
            <a:br>
              <a:rPr lang="fr-BE" sz="3300" dirty="0"/>
            </a:br>
            <a:r>
              <a:rPr lang="fr-BE" sz="3300" dirty="0"/>
              <a:t>Les infractions contre les personnes </a:t>
            </a:r>
            <a:br>
              <a:rPr lang="fr-BE" sz="3300" dirty="0"/>
            </a:br>
            <a:br>
              <a:rPr lang="fr-BE" sz="3300" dirty="0"/>
            </a:br>
            <a:br>
              <a:rPr lang="fr-BE" sz="3300" dirty="0"/>
            </a:br>
            <a:br>
              <a:rPr lang="fr-BE" sz="3300" dirty="0"/>
            </a:br>
            <a:endParaRPr lang="fr-BE" sz="33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288406" y="295730"/>
            <a:ext cx="628649" cy="767687"/>
          </a:xfrm>
        </p:spPr>
        <p:txBody>
          <a:bodyPr>
            <a:normAutofit/>
          </a:bodyPr>
          <a:lstStyle/>
          <a:p>
            <a:pPr>
              <a:spcAft>
                <a:spcPts val="600"/>
              </a:spcAft>
            </a:pPr>
            <a:fld id="{936F8E82-FA06-4262-BC24-5C54F77931AE}" type="slidenum">
              <a:rPr lang="nl-BE" smtClean="0"/>
              <a:pPr>
                <a:spcAft>
                  <a:spcPts val="600"/>
                </a:spcAft>
              </a:pPr>
              <a:t>22</a:t>
            </a:fld>
            <a:endParaRPr lang="nl-BE"/>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4236742" y="116632"/>
            <a:ext cx="5636596" cy="7082358"/>
          </a:xfrm>
        </p:spPr>
        <p:txBody>
          <a:bodyPr>
            <a:normAutofit/>
          </a:bodyPr>
          <a:lstStyle/>
          <a:p>
            <a:pPr marL="0" indent="0">
              <a:buNone/>
            </a:pPr>
            <a:endParaRPr lang="en-US" sz="1000" i="1" dirty="0"/>
          </a:p>
          <a:p>
            <a:pPr>
              <a:lnSpc>
                <a:spcPct val="90000"/>
              </a:lnSpc>
            </a:pPr>
            <a:r>
              <a:rPr lang="fr-FR" sz="1600" cap="small" dirty="0"/>
              <a:t>Chapitre 1er. Les infractions contre la vie</a:t>
            </a:r>
            <a:endParaRPr lang="en-GB" sz="1600" cap="small" dirty="0"/>
          </a:p>
          <a:p>
            <a:pPr>
              <a:lnSpc>
                <a:spcPct val="90000"/>
              </a:lnSpc>
            </a:pPr>
            <a:r>
              <a:rPr lang="fr-FR" sz="1600" cap="small" dirty="0"/>
              <a:t>Chapitre 2. La torture, le traitement inhumain et le traitement dégradant</a:t>
            </a:r>
            <a:endParaRPr lang="en-GB" sz="1600" cap="small" dirty="0"/>
          </a:p>
          <a:p>
            <a:pPr>
              <a:lnSpc>
                <a:spcPct val="90000"/>
              </a:lnSpc>
            </a:pPr>
            <a:r>
              <a:rPr lang="fr-FR" sz="1600" cap="small" dirty="0"/>
              <a:t>Chapitre 3. Les infractions portant atteinte à l’intégrité sexuelle, au droit A l’autodétermination sexuelle et aux bonnes mœurs</a:t>
            </a:r>
            <a:endParaRPr lang="en-GB" sz="1600" cap="small" dirty="0"/>
          </a:p>
          <a:p>
            <a:pPr>
              <a:lnSpc>
                <a:spcPct val="90000"/>
              </a:lnSpc>
            </a:pPr>
            <a:r>
              <a:rPr lang="fr-FR" sz="1600" cap="small" dirty="0"/>
              <a:t>Chapitre 4. Les infractions contre l’intégrité physique ou psychique</a:t>
            </a:r>
            <a:endParaRPr lang="en-GB" sz="1600" cap="small" dirty="0"/>
          </a:p>
          <a:p>
            <a:pPr>
              <a:lnSpc>
                <a:spcPct val="90000"/>
              </a:lnSpc>
            </a:pPr>
            <a:r>
              <a:rPr lang="fr-FR" sz="1600" cap="small" dirty="0"/>
              <a:t>Chapitre 5. Les crimes contre la liberté individuelle</a:t>
            </a:r>
            <a:endParaRPr lang="en-GB" sz="1600" cap="small" dirty="0"/>
          </a:p>
          <a:p>
            <a:pPr>
              <a:lnSpc>
                <a:spcPct val="90000"/>
              </a:lnSpc>
            </a:pPr>
            <a:r>
              <a:rPr lang="fr-FR" sz="1600" cap="small" dirty="0"/>
              <a:t>Chapitre 6. Les infractions contre la tranquillité personnelle et l'intégrité morale</a:t>
            </a:r>
            <a:endParaRPr lang="en-GB" sz="1600" cap="small" dirty="0"/>
          </a:p>
          <a:p>
            <a:pPr>
              <a:lnSpc>
                <a:spcPct val="90000"/>
              </a:lnSpc>
            </a:pPr>
            <a:r>
              <a:rPr lang="fr-FR" sz="1600" cap="small" dirty="0"/>
              <a:t>Chapitre 7. Les atteintes à la dignité humaine et l’abus de la position vulnérable  de la victime</a:t>
            </a:r>
            <a:endParaRPr lang="en-GB" sz="1600" cap="small" dirty="0"/>
          </a:p>
          <a:p>
            <a:pPr>
              <a:lnSpc>
                <a:spcPct val="90000"/>
              </a:lnSpc>
            </a:pPr>
            <a:r>
              <a:rPr lang="fr-FR" sz="1600" cap="small" dirty="0"/>
              <a:t>Chapitre 8. Les infractions en rapport avec la mise en danger de personnes</a:t>
            </a:r>
            <a:endParaRPr lang="en-GB" sz="1600" cap="small" dirty="0"/>
          </a:p>
          <a:p>
            <a:pPr>
              <a:lnSpc>
                <a:spcPct val="90000"/>
              </a:lnSpc>
            </a:pPr>
            <a:r>
              <a:rPr lang="fr-FR" sz="1600" cap="small" dirty="0"/>
              <a:t>Chapitre 9. Les infractions contre la vie privée des personnes</a:t>
            </a:r>
            <a:endParaRPr lang="en-GB" sz="1600" cap="small" dirty="0"/>
          </a:p>
          <a:p>
            <a:pPr>
              <a:lnSpc>
                <a:spcPct val="90000"/>
              </a:lnSpc>
            </a:pPr>
            <a:r>
              <a:rPr lang="fr-FR" sz="1600" cap="small" dirty="0"/>
              <a:t>Chapitre 10. Les infractions contre l’état civil des personnes</a:t>
            </a:r>
            <a:endParaRPr lang="en-GB" sz="1600" cap="small" dirty="0"/>
          </a:p>
          <a:p>
            <a:pPr>
              <a:lnSpc>
                <a:spcPct val="90000"/>
              </a:lnSpc>
            </a:pPr>
            <a:r>
              <a:rPr lang="fr-FR" sz="1600" cap="small" dirty="0"/>
              <a:t>Chapitre 11. Les infractions contre les cadavres et les sépultures</a:t>
            </a:r>
            <a:r>
              <a:rPr lang="nl-BE" sz="1600" cap="small" dirty="0"/>
              <a:t> </a:t>
            </a:r>
          </a:p>
          <a:p>
            <a:pPr marL="0" indent="0">
              <a:buNone/>
            </a:pPr>
            <a:r>
              <a:rPr lang="en-US" sz="1000" i="1" dirty="0"/>
              <a:t> </a:t>
            </a:r>
            <a:endParaRPr lang="nl-BE" sz="1000" i="1" dirty="0"/>
          </a:p>
        </p:txBody>
      </p:sp>
    </p:spTree>
    <p:extLst>
      <p:ext uri="{BB962C8B-B14F-4D97-AF65-F5344CB8AC3E}">
        <p14:creationId xmlns:p14="http://schemas.microsoft.com/office/powerpoint/2010/main" val="310309767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6B14F-D586-9040-83C9-DF1F5279B04E}"/>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C47ACD9C-463C-135B-1B7B-72D8942080BF}"/>
              </a:ext>
            </a:extLst>
          </p:cNvPr>
          <p:cNvSpPr>
            <a:spLocks noGrp="1"/>
          </p:cNvSpPr>
          <p:nvPr>
            <p:ph type="title"/>
          </p:nvPr>
        </p:nvSpPr>
        <p:spPr>
          <a:xfrm>
            <a:off x="1631504" y="31731"/>
            <a:ext cx="7055380" cy="528010"/>
          </a:xfrm>
        </p:spPr>
        <p:txBody>
          <a:bodyPr>
            <a:normAutofit fontScale="90000"/>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D07D5A59-D84B-A5C2-7164-6F2DAAB9D823}"/>
              </a:ext>
            </a:extLst>
          </p:cNvPr>
          <p:cNvSpPr>
            <a:spLocks noGrp="1"/>
          </p:cNvSpPr>
          <p:nvPr>
            <p:ph idx="1"/>
          </p:nvPr>
        </p:nvSpPr>
        <p:spPr>
          <a:xfrm>
            <a:off x="1817344" y="188641"/>
            <a:ext cx="8086670" cy="6120681"/>
          </a:xfrm>
        </p:spPr>
        <p:txBody>
          <a:bodyPr>
            <a:noAutofit/>
          </a:bodyPr>
          <a:lstStyle/>
          <a:p>
            <a:pPr marL="0" indent="0">
              <a:buNone/>
            </a:pPr>
            <a:endParaRPr lang="en-US" sz="1600" i="1" dirty="0"/>
          </a:p>
          <a:p>
            <a:pPr marL="0" indent="0">
              <a:buNone/>
            </a:pPr>
            <a:r>
              <a:rPr lang="fr-FR" cap="small" dirty="0"/>
              <a:t>Chapitre 1er. Les infractions contre la vie (art. 96 à 105)</a:t>
            </a:r>
            <a:endParaRPr lang="en-GB" b="1" i="1" cap="small" dirty="0"/>
          </a:p>
          <a:p>
            <a:r>
              <a:rPr lang="fr-BE" i="1" u="sng" dirty="0"/>
              <a:t>Section 1</a:t>
            </a:r>
            <a:r>
              <a:rPr lang="fr-BE" i="1" u="sng" baseline="30000" dirty="0"/>
              <a:t>re</a:t>
            </a:r>
            <a:r>
              <a:rPr lang="fr-BE" i="1" dirty="0"/>
              <a:t>. Les homicides commis avec intention de donner la mort </a:t>
            </a:r>
            <a:r>
              <a:rPr lang="fr-FR" cap="small" dirty="0"/>
              <a:t>(art. 96 à 105)</a:t>
            </a:r>
            <a:endParaRPr lang="en-GB" b="1" i="1" cap="small" dirty="0"/>
          </a:p>
          <a:p>
            <a:pPr marL="400056" lvl="1" indent="0">
              <a:buNone/>
            </a:pPr>
            <a:r>
              <a:rPr lang="en-GB" sz="2000" dirty="0"/>
              <a:t>Art. 96 </a:t>
            </a:r>
            <a:r>
              <a:rPr lang="en-GB" sz="2000" dirty="0" err="1"/>
              <a:t>Meurtre</a:t>
            </a:r>
            <a:r>
              <a:rPr lang="en-GB" sz="2000" dirty="0"/>
              <a:t> : </a:t>
            </a:r>
            <a:r>
              <a:rPr lang="en-GB" sz="2000" dirty="0" err="1"/>
              <a:t>peine</a:t>
            </a:r>
            <a:r>
              <a:rPr lang="en-GB" sz="2000" dirty="0"/>
              <a:t> de </a:t>
            </a:r>
            <a:r>
              <a:rPr lang="en-GB" sz="2000" dirty="0" err="1"/>
              <a:t>niveau</a:t>
            </a:r>
            <a:r>
              <a:rPr lang="en-GB" sz="2000" dirty="0"/>
              <a:t> 7</a:t>
            </a:r>
          </a:p>
          <a:p>
            <a:pPr marL="400056" lvl="1" indent="0">
              <a:buNone/>
            </a:pPr>
            <a:r>
              <a:rPr lang="en-GB" sz="2000" dirty="0" err="1"/>
              <a:t>Différentes</a:t>
            </a:r>
            <a:r>
              <a:rPr lang="en-GB" sz="2000" dirty="0"/>
              <a:t> </a:t>
            </a:r>
            <a:r>
              <a:rPr lang="en-GB" sz="2000" dirty="0" err="1"/>
              <a:t>formes</a:t>
            </a:r>
            <a:r>
              <a:rPr lang="en-GB" sz="2000" dirty="0"/>
              <a:t> de </a:t>
            </a:r>
            <a:r>
              <a:rPr lang="en-GB" sz="2000" dirty="0" err="1"/>
              <a:t>meurtre</a:t>
            </a:r>
            <a:r>
              <a:rPr lang="en-GB" sz="2000" dirty="0"/>
              <a:t> </a:t>
            </a:r>
            <a:r>
              <a:rPr lang="en-GB" sz="2000" dirty="0" err="1"/>
              <a:t>aggravé</a:t>
            </a:r>
            <a:r>
              <a:rPr lang="en-GB" sz="2000" dirty="0"/>
              <a:t> = </a:t>
            </a:r>
            <a:r>
              <a:rPr lang="en-GB" sz="2000" dirty="0" err="1"/>
              <a:t>peine</a:t>
            </a:r>
            <a:r>
              <a:rPr lang="en-GB" sz="2000" dirty="0"/>
              <a:t> de </a:t>
            </a:r>
            <a:r>
              <a:rPr lang="en-GB" sz="2000" dirty="0" err="1"/>
              <a:t>niveau</a:t>
            </a:r>
            <a:r>
              <a:rPr lang="en-GB" sz="2000" dirty="0"/>
              <a:t> 8 - - </a:t>
            </a:r>
            <a:r>
              <a:rPr lang="en-GB" sz="2000" dirty="0" err="1"/>
              <a:t>assassinat</a:t>
            </a:r>
            <a:r>
              <a:rPr lang="en-GB" sz="2000" dirty="0"/>
              <a:t> (art. 97)</a:t>
            </a:r>
          </a:p>
          <a:p>
            <a:pPr marL="400056" lvl="1" indent="0">
              <a:buNone/>
            </a:pPr>
            <a:r>
              <a:rPr lang="en-GB" sz="2000" dirty="0"/>
              <a:t>- </a:t>
            </a:r>
            <a:r>
              <a:rPr lang="en-GB" sz="2000" dirty="0" err="1"/>
              <a:t>meurtre</a:t>
            </a:r>
            <a:r>
              <a:rPr lang="en-GB" sz="2000" dirty="0"/>
              <a:t> commis dans le cadre </a:t>
            </a:r>
            <a:r>
              <a:rPr lang="en-GB" sz="2000" dirty="0" err="1"/>
              <a:t>d’une</a:t>
            </a:r>
            <a:r>
              <a:rPr lang="en-GB" sz="2000" dirty="0"/>
              <a:t> </a:t>
            </a:r>
            <a:r>
              <a:rPr lang="en-GB" sz="2000" dirty="0" err="1"/>
              <a:t>autre</a:t>
            </a:r>
            <a:r>
              <a:rPr lang="en-GB" sz="2000" dirty="0"/>
              <a:t> infraction (art. 98</a:t>
            </a:r>
          </a:p>
          <a:p>
            <a:pPr marL="400056" lvl="1" indent="0">
              <a:buNone/>
            </a:pPr>
            <a:r>
              <a:rPr lang="en-GB" sz="2000" dirty="0"/>
              <a:t>- mobile </a:t>
            </a:r>
            <a:r>
              <a:rPr lang="en-GB" sz="2000" dirty="0" err="1"/>
              <a:t>discriminatoire</a:t>
            </a:r>
            <a:r>
              <a:rPr lang="en-GB" sz="2000" dirty="0"/>
              <a:t> (art. 99);</a:t>
            </a:r>
          </a:p>
          <a:p>
            <a:pPr marL="400056" lvl="1" indent="0">
              <a:buNone/>
            </a:pPr>
            <a:r>
              <a:rPr lang="en-GB" sz="2000" dirty="0"/>
              <a:t>- commis sur un </a:t>
            </a:r>
            <a:r>
              <a:rPr lang="en-GB" sz="2000" dirty="0" err="1"/>
              <a:t>mineur</a:t>
            </a:r>
            <a:r>
              <a:rPr lang="en-GB" sz="2000" dirty="0"/>
              <a:t> </a:t>
            </a:r>
            <a:r>
              <a:rPr lang="en-GB" sz="2000" dirty="0" err="1"/>
              <a:t>ou</a:t>
            </a:r>
            <a:r>
              <a:rPr lang="en-GB" sz="2000" dirty="0"/>
              <a:t> </a:t>
            </a:r>
            <a:r>
              <a:rPr lang="en-GB" sz="2000" dirty="0" err="1"/>
              <a:t>une</a:t>
            </a:r>
            <a:r>
              <a:rPr lang="en-GB" sz="2000" dirty="0"/>
              <a:t> </a:t>
            </a:r>
            <a:r>
              <a:rPr lang="en-GB" sz="2000" dirty="0" err="1"/>
              <a:t>personne</a:t>
            </a:r>
            <a:r>
              <a:rPr lang="en-GB" sz="2000" dirty="0"/>
              <a:t> </a:t>
            </a:r>
            <a:r>
              <a:rPr lang="en-GB" sz="2000" dirty="0" err="1"/>
              <a:t>en</a:t>
            </a:r>
            <a:r>
              <a:rPr lang="en-GB" sz="2000" dirty="0"/>
              <a:t> situation de </a:t>
            </a:r>
            <a:r>
              <a:rPr lang="en-GB" sz="2000" dirty="0" err="1"/>
              <a:t>vulnérabilité</a:t>
            </a:r>
            <a:r>
              <a:rPr lang="en-GB" sz="2000" dirty="0"/>
              <a:t> (art. 100), </a:t>
            </a:r>
          </a:p>
          <a:p>
            <a:pPr marL="400056" lvl="1" indent="0">
              <a:buNone/>
            </a:pPr>
            <a:r>
              <a:rPr lang="en-GB" sz="2000" dirty="0"/>
              <a:t>- intrafamilial (art. 101- </a:t>
            </a:r>
            <a:r>
              <a:rPr lang="en-GB" sz="2000" dirty="0" err="1"/>
              <a:t>notamment</a:t>
            </a:r>
            <a:r>
              <a:rPr lang="en-GB" sz="2000" dirty="0"/>
              <a:t> sur un </a:t>
            </a:r>
            <a:r>
              <a:rPr lang="en-GB" sz="2000" dirty="0" err="1"/>
              <a:t>partenaire</a:t>
            </a:r>
            <a:r>
              <a:rPr lang="en-GB" sz="2000" dirty="0"/>
              <a:t>- </a:t>
            </a:r>
            <a:r>
              <a:rPr lang="en-GB" sz="2000" dirty="0" err="1"/>
              <a:t>féminicide</a:t>
            </a:r>
            <a:r>
              <a:rPr lang="en-GB" sz="2000" dirty="0"/>
              <a:t>), </a:t>
            </a:r>
          </a:p>
          <a:p>
            <a:pPr marL="400056" lvl="1" indent="0">
              <a:buNone/>
            </a:pPr>
            <a:r>
              <a:rPr lang="en-GB" sz="2000" dirty="0"/>
              <a:t>- commis sur </a:t>
            </a:r>
            <a:r>
              <a:rPr lang="en-GB" sz="2000" dirty="0" err="1"/>
              <a:t>une</a:t>
            </a:r>
            <a:r>
              <a:rPr lang="en-GB" sz="2000" dirty="0"/>
              <a:t> </a:t>
            </a:r>
            <a:r>
              <a:rPr lang="en-GB" sz="2000" dirty="0" err="1"/>
              <a:t>personne</a:t>
            </a:r>
            <a:r>
              <a:rPr lang="en-GB" sz="2000" dirty="0"/>
              <a:t> </a:t>
            </a:r>
            <a:r>
              <a:rPr lang="en-GB" sz="2000" dirty="0" err="1"/>
              <a:t>exerçant</a:t>
            </a:r>
            <a:r>
              <a:rPr lang="en-GB" sz="2000" dirty="0"/>
              <a:t> </a:t>
            </a:r>
            <a:r>
              <a:rPr lang="en-GB" sz="2000" dirty="0" err="1"/>
              <a:t>une</a:t>
            </a:r>
            <a:r>
              <a:rPr lang="en-GB" sz="2000" dirty="0"/>
              <a:t> </a:t>
            </a:r>
            <a:r>
              <a:rPr lang="en-GB" sz="2000" dirty="0" err="1"/>
              <a:t>fonction</a:t>
            </a:r>
            <a:r>
              <a:rPr lang="en-GB" sz="2000" dirty="0"/>
              <a:t> </a:t>
            </a:r>
            <a:r>
              <a:rPr lang="en-GB" sz="2000" dirty="0" err="1"/>
              <a:t>sociétale</a:t>
            </a:r>
            <a:r>
              <a:rPr lang="en-GB" sz="2000" dirty="0"/>
              <a:t> (art. 102)</a:t>
            </a:r>
          </a:p>
          <a:p>
            <a:pPr marL="400056" lvl="1" indent="0">
              <a:buNone/>
            </a:pPr>
            <a:r>
              <a:rPr lang="en-GB" sz="2000" dirty="0"/>
              <a:t>Art. 103 </a:t>
            </a:r>
            <a:r>
              <a:rPr lang="en-GB" sz="2000" dirty="0" err="1"/>
              <a:t>meurtre</a:t>
            </a:r>
            <a:r>
              <a:rPr lang="en-GB" sz="2000" dirty="0"/>
              <a:t> </a:t>
            </a:r>
            <a:r>
              <a:rPr lang="en-GB" sz="2000" dirty="0" err="1"/>
              <a:t>provoqué</a:t>
            </a:r>
            <a:r>
              <a:rPr lang="en-GB" sz="2000" dirty="0"/>
              <a:t>.</a:t>
            </a:r>
          </a:p>
        </p:txBody>
      </p:sp>
      <p:sp>
        <p:nvSpPr>
          <p:cNvPr id="4" name="Espace réservé du numéro de diapositive 3">
            <a:extLst>
              <a:ext uri="{FF2B5EF4-FFF2-40B4-BE49-F238E27FC236}">
                <a16:creationId xmlns:a16="http://schemas.microsoft.com/office/drawing/2014/main" id="{49B6DA80-0C9B-3BB7-1E83-2D5238AF95D3}"/>
              </a:ext>
            </a:extLst>
          </p:cNvPr>
          <p:cNvSpPr>
            <a:spLocks noGrp="1"/>
          </p:cNvSpPr>
          <p:nvPr>
            <p:ph type="sldNum" sz="quarter" idx="12"/>
          </p:nvPr>
        </p:nvSpPr>
        <p:spPr/>
        <p:txBody>
          <a:bodyPr/>
          <a:lstStyle/>
          <a:p>
            <a:fld id="{936F8E82-FA06-4262-BC24-5C54F77931AE}" type="slidenum">
              <a:rPr lang="nl-BE" smtClean="0"/>
              <a:t>23</a:t>
            </a:fld>
            <a:endParaRPr lang="nl-BE"/>
          </a:p>
        </p:txBody>
      </p:sp>
    </p:spTree>
    <p:extLst>
      <p:ext uri="{BB962C8B-B14F-4D97-AF65-F5344CB8AC3E}">
        <p14:creationId xmlns:p14="http://schemas.microsoft.com/office/powerpoint/2010/main" val="1942191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1631504" y="31731"/>
            <a:ext cx="7055380" cy="528010"/>
          </a:xfrm>
        </p:spPr>
        <p:txBody>
          <a:bodyPr>
            <a:normAutofit fontScale="90000"/>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817344" y="188641"/>
            <a:ext cx="8086670" cy="6120681"/>
          </a:xfrm>
        </p:spPr>
        <p:txBody>
          <a:bodyPr>
            <a:noAutofit/>
          </a:bodyPr>
          <a:lstStyle/>
          <a:p>
            <a:pPr marL="0" indent="0">
              <a:buNone/>
            </a:pPr>
            <a:endParaRPr lang="en-US" sz="1600" i="1" dirty="0"/>
          </a:p>
          <a:p>
            <a:pPr marL="0" indent="0">
              <a:buNone/>
            </a:pPr>
            <a:r>
              <a:rPr lang="fr-FR" sz="2000" cap="small" dirty="0"/>
              <a:t>Chapitre 1er. Les infractions contre la vie (art. 96 à 105)</a:t>
            </a:r>
            <a:endParaRPr lang="en-GB" sz="2000" b="1" i="1" cap="small" dirty="0"/>
          </a:p>
          <a:p>
            <a:r>
              <a:rPr lang="fr-BE" sz="2000" i="1" u="sng" dirty="0"/>
              <a:t>Section 2.</a:t>
            </a:r>
            <a:r>
              <a:rPr lang="fr-BE" sz="2000" i="1" dirty="0"/>
              <a:t>  L’homicide par  défaut grave de prévoyance ou de précaution (art. 106 à 108)</a:t>
            </a:r>
          </a:p>
          <a:p>
            <a:pPr marL="0" indent="0">
              <a:buNone/>
            </a:pPr>
            <a:r>
              <a:rPr lang="fr-BE" sz="2000" b="1" i="1" dirty="0"/>
              <a:t>	</a:t>
            </a:r>
            <a:r>
              <a:rPr lang="fr-BE" sz="2000" i="1" dirty="0"/>
              <a:t>Notamment homicide dans le cadre de la circulation 	(homicide routier)</a:t>
            </a:r>
          </a:p>
          <a:p>
            <a:pPr marL="0" indent="0" algn="ctr">
              <a:buNone/>
            </a:pPr>
            <a:r>
              <a:rPr lang="fr-BE" sz="2000" i="1" dirty="0"/>
              <a:t>!Art. 107 (loi 8 février 2026)!</a:t>
            </a:r>
            <a:endParaRPr lang="en-GB" sz="2000" i="1" dirty="0"/>
          </a:p>
          <a:p>
            <a:pPr marL="0" indent="0">
              <a:buNone/>
            </a:pPr>
            <a:endParaRPr lang="en-GB" sz="2000" i="1" dirty="0"/>
          </a:p>
          <a:p>
            <a:r>
              <a:rPr lang="fr-BE" sz="2000" i="1" u="sng" dirty="0"/>
              <a:t>Section 3.</a:t>
            </a:r>
            <a:r>
              <a:rPr lang="fr-BE" sz="2000" i="1" dirty="0"/>
              <a:t> L’incitation au suicide (art. 109 à 111)</a:t>
            </a:r>
          </a:p>
          <a:p>
            <a:pPr marL="0" indent="0">
              <a:buNone/>
            </a:pPr>
            <a:r>
              <a:rPr lang="fr-BE" sz="2000" i="1" dirty="0"/>
              <a:t>« L’incitation au suicide est l’accomplissement, délibérément, d’un acte de nature à amener une personne à se donner la mort. »</a:t>
            </a:r>
          </a:p>
          <a:p>
            <a:pPr marL="0" indent="0">
              <a:buNone/>
            </a:pPr>
            <a:r>
              <a:rPr lang="fr-BE" sz="2000" b="1" i="1" dirty="0"/>
              <a:t>	</a:t>
            </a:r>
            <a:r>
              <a:rPr lang="fr-BE" sz="2000" i="1" dirty="0"/>
              <a:t>Punissable uniquement si suivi d’effet (« a entrainé le suicide 	de la victime ou une tentative à cet effet).</a:t>
            </a:r>
          </a:p>
          <a:p>
            <a:pPr marL="400056" lvl="1" indent="0">
              <a:buNone/>
            </a:pPr>
            <a:r>
              <a:rPr lang="fr-BE" sz="2000" i="1" dirty="0"/>
              <a:t>Incitation au suicide aggravée (art. 110 – mineur, personne en situation de vulnérabilité, mobile discriminatoire, partenaire ou ascendant ou descendant).</a:t>
            </a:r>
            <a:endParaRPr lang="en-GB" sz="2000" i="1" dirty="0"/>
          </a:p>
          <a:p>
            <a:pPr marL="0" indent="0">
              <a:buNone/>
            </a:pPr>
            <a:r>
              <a:rPr lang="en-GB" sz="1200" b="1" i="1" cap="small" dirty="0"/>
              <a:t>	</a:t>
            </a:r>
          </a:p>
          <a:p>
            <a:pPr marL="0" indent="0">
              <a:buNone/>
            </a:pPr>
            <a:r>
              <a:rPr lang="en-US" sz="1200" cap="small" dirty="0"/>
              <a:t> </a:t>
            </a:r>
            <a:endParaRPr lang="en-GB" sz="1200" b="1" i="1"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24</a:t>
            </a:fld>
            <a:endParaRPr lang="nl-BE"/>
          </a:p>
        </p:txBody>
      </p:sp>
    </p:spTree>
    <p:extLst>
      <p:ext uri="{BB962C8B-B14F-4D97-AF65-F5344CB8AC3E}">
        <p14:creationId xmlns:p14="http://schemas.microsoft.com/office/powerpoint/2010/main" val="3768167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a:xfrm>
            <a:off x="9288406" y="295730"/>
            <a:ext cx="628649" cy="767687"/>
          </a:xfrm>
        </p:spPr>
        <p:txBody>
          <a:bodyPr>
            <a:normAutofit/>
          </a:bodyPr>
          <a:lstStyle/>
          <a:p>
            <a:pPr>
              <a:spcAft>
                <a:spcPts val="600"/>
              </a:spcAft>
            </a:pPr>
            <a:fld id="{936F8E82-FA06-4262-BC24-5C54F77931AE}" type="slidenum">
              <a:rPr lang="nl-BE">
                <a:solidFill>
                  <a:srgbClr val="FFFFFF"/>
                </a:solidFill>
              </a:rPr>
              <a:pPr>
                <a:spcAft>
                  <a:spcPts val="600"/>
                </a:spcAft>
              </a:pPr>
              <a:t>25</a:t>
            </a:fld>
            <a:endParaRPr lang="nl-BE">
              <a:solidFill>
                <a:srgbClr val="FFFFFF"/>
              </a:solidFill>
            </a:endParaRPr>
          </a:p>
        </p:txBody>
      </p:sp>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2013858" y="1412777"/>
            <a:ext cx="2713991" cy="4703965"/>
          </a:xfrm>
        </p:spPr>
        <p:txBody>
          <a:bodyPr>
            <a:normAutofit/>
          </a:bodyPr>
          <a:lstStyle/>
          <a:p>
            <a:pPr algn="r">
              <a:lnSpc>
                <a:spcPct val="90000"/>
              </a:lnSpc>
            </a:pPr>
            <a:r>
              <a:rPr lang="fr-BE" sz="2800" dirty="0"/>
              <a:t>Livre II Titre 3. </a:t>
            </a:r>
            <a:br>
              <a:rPr lang="fr-BE" sz="2800" dirty="0"/>
            </a:br>
            <a:br>
              <a:rPr lang="fr-BE" sz="2800" dirty="0"/>
            </a:br>
            <a:r>
              <a:rPr lang="fr-BE" sz="2800" dirty="0"/>
              <a:t>Les infractions contre les personnes</a:t>
            </a:r>
            <a:br>
              <a:rPr lang="fr-BE" sz="3300" dirty="0"/>
            </a:br>
            <a:br>
              <a:rPr lang="fr-BE" sz="3300" dirty="0"/>
            </a:br>
            <a:br>
              <a:rPr lang="fr-BE" sz="3300" dirty="0"/>
            </a:br>
            <a:br>
              <a:rPr lang="fr-BE" sz="3300" dirty="0"/>
            </a:br>
            <a:endParaRPr lang="fr-BE" sz="33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5402302" y="836713"/>
            <a:ext cx="5061407" cy="5653551"/>
          </a:xfrm>
        </p:spPr>
        <p:txBody>
          <a:bodyPr>
            <a:normAutofit fontScale="92500" lnSpcReduction="20000"/>
          </a:bodyPr>
          <a:lstStyle/>
          <a:p>
            <a:pPr marL="0" indent="0">
              <a:buNone/>
            </a:pPr>
            <a:endParaRPr lang="en-US" sz="1500" i="1" dirty="0"/>
          </a:p>
          <a:p>
            <a:pPr marL="0" indent="0">
              <a:buNone/>
            </a:pPr>
            <a:r>
              <a:rPr lang="fr-FR" sz="1600" cap="small" dirty="0"/>
              <a:t>Chapitre 4. Les infractions contre l’intégrité physique ou psychique</a:t>
            </a:r>
          </a:p>
          <a:p>
            <a:pPr marL="0" indent="0">
              <a:buNone/>
            </a:pPr>
            <a:endParaRPr lang="en-GB" sz="1600" b="1" i="1" cap="small" dirty="0"/>
          </a:p>
          <a:p>
            <a:pPr>
              <a:lnSpc>
                <a:spcPct val="90000"/>
              </a:lnSpc>
            </a:pPr>
            <a:r>
              <a:rPr lang="fr-BE" dirty="0"/>
              <a:t>Section 1</a:t>
            </a:r>
            <a:r>
              <a:rPr lang="fr-BE" baseline="30000" dirty="0"/>
              <a:t>re</a:t>
            </a:r>
            <a:r>
              <a:rPr lang="fr-BE" dirty="0"/>
              <a:t>. Les infractions intentionnelles contre l’intégrité physique ou psychique</a:t>
            </a:r>
          </a:p>
          <a:p>
            <a:pPr>
              <a:lnSpc>
                <a:spcPct val="90000"/>
              </a:lnSpc>
            </a:pPr>
            <a:endParaRPr lang="en-GB" b="1" dirty="0"/>
          </a:p>
          <a:p>
            <a:pPr lvl="1">
              <a:lnSpc>
                <a:spcPct val="90000"/>
              </a:lnSpc>
            </a:pPr>
            <a:r>
              <a:rPr lang="fr-BE" dirty="0"/>
              <a:t>Sous-section 1</a:t>
            </a:r>
            <a:r>
              <a:rPr lang="fr-BE" baseline="30000" dirty="0"/>
              <a:t>re</a:t>
            </a:r>
            <a:r>
              <a:rPr lang="fr-BE" dirty="0"/>
              <a:t>. Les actes de violence (art. 193 à 205) (= anciennement coups ou blessures volontaires)</a:t>
            </a:r>
          </a:p>
          <a:p>
            <a:pPr marL="457207" lvl="1" indent="0">
              <a:buNone/>
            </a:pPr>
            <a:r>
              <a:rPr lang="en-GB" dirty="0"/>
              <a:t>	</a:t>
            </a:r>
            <a:r>
              <a:rPr lang="en-GB" dirty="0" err="1"/>
              <a:t>Eléments</a:t>
            </a:r>
            <a:r>
              <a:rPr lang="en-GB" dirty="0"/>
              <a:t> </a:t>
            </a:r>
            <a:r>
              <a:rPr lang="en-GB" dirty="0" err="1"/>
              <a:t>aggravants</a:t>
            </a:r>
            <a:r>
              <a:rPr lang="en-GB" dirty="0"/>
              <a:t> multiples</a:t>
            </a:r>
          </a:p>
          <a:p>
            <a:pPr marL="457207" lvl="1" indent="0">
              <a:buNone/>
            </a:pPr>
            <a:endParaRPr lang="en-GB" dirty="0"/>
          </a:p>
          <a:p>
            <a:pPr lvl="1">
              <a:lnSpc>
                <a:spcPct val="90000"/>
              </a:lnSpc>
            </a:pPr>
            <a:r>
              <a:rPr lang="fr-BE" dirty="0"/>
              <a:t>Sous-section 2. Les mutilations génitales féminines (art, 206 à 213)</a:t>
            </a:r>
          </a:p>
          <a:p>
            <a:pPr lvl="1">
              <a:lnSpc>
                <a:spcPct val="90000"/>
              </a:lnSpc>
            </a:pPr>
            <a:endParaRPr lang="en-GB" dirty="0"/>
          </a:p>
          <a:p>
            <a:pPr lvl="1">
              <a:lnSpc>
                <a:spcPct val="90000"/>
              </a:lnSpc>
            </a:pPr>
            <a:r>
              <a:rPr lang="fr-BE" dirty="0"/>
              <a:t>Sous-section 3. La perte de grossesse sans consentement (art. 214 à 216)</a:t>
            </a:r>
          </a:p>
          <a:p>
            <a:pPr lvl="1">
              <a:lnSpc>
                <a:spcPct val="90000"/>
              </a:lnSpc>
            </a:pPr>
            <a:endParaRPr lang="en-GB" dirty="0"/>
          </a:p>
          <a:p>
            <a:pPr marL="0" indent="0">
              <a:buNone/>
            </a:pPr>
            <a:endParaRPr lang="en-GB" sz="1500" dirty="0"/>
          </a:p>
        </p:txBody>
      </p:sp>
    </p:spTree>
    <p:extLst>
      <p:ext uri="{BB962C8B-B14F-4D97-AF65-F5344CB8AC3E}">
        <p14:creationId xmlns:p14="http://schemas.microsoft.com/office/powerpoint/2010/main" val="36587646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B1E102A-6B02-4BC6-BD75-522E23E4824B}"/>
              </a:ext>
            </a:extLst>
          </p:cNvPr>
          <p:cNvSpPr>
            <a:spLocks noGrp="1"/>
          </p:cNvSpPr>
          <p:nvPr>
            <p:ph type="title"/>
          </p:nvPr>
        </p:nvSpPr>
        <p:spPr>
          <a:xfrm>
            <a:off x="2034603" y="116633"/>
            <a:ext cx="7055380" cy="528010"/>
          </a:xfrm>
        </p:spPr>
        <p:txBody>
          <a:bodyPr>
            <a:normAutofit fontScale="90000"/>
          </a:bodyPr>
          <a:lstStyle/>
          <a:p>
            <a:r>
              <a:rPr lang="fr-BE" sz="2000" dirty="0"/>
              <a:t>Livre II Titre 3. Les infractions contre les personnes</a:t>
            </a:r>
            <a:br>
              <a:rPr lang="fr-BE" sz="2000" dirty="0"/>
            </a:br>
            <a:br>
              <a:rPr lang="fr-BE" sz="2000" dirty="0"/>
            </a:br>
            <a:br>
              <a:rPr lang="fr-BE" sz="2000" dirty="0"/>
            </a:br>
            <a:br>
              <a:rPr lang="fr-BE" sz="2000" dirty="0"/>
            </a:br>
            <a:endParaRPr lang="fr-BE" sz="2000" dirty="0"/>
          </a:p>
        </p:txBody>
      </p:sp>
      <p:sp>
        <p:nvSpPr>
          <p:cNvPr id="3" name="Espace réservé du contenu 2">
            <a:extLst>
              <a:ext uri="{FF2B5EF4-FFF2-40B4-BE49-F238E27FC236}">
                <a16:creationId xmlns:a16="http://schemas.microsoft.com/office/drawing/2014/main" id="{7DADD78E-9A7B-4835-B15C-41AB44EB18CD}"/>
              </a:ext>
            </a:extLst>
          </p:cNvPr>
          <p:cNvSpPr>
            <a:spLocks noGrp="1"/>
          </p:cNvSpPr>
          <p:nvPr>
            <p:ph idx="1"/>
          </p:nvPr>
        </p:nvSpPr>
        <p:spPr>
          <a:xfrm>
            <a:off x="1703512" y="532670"/>
            <a:ext cx="8784976" cy="6312749"/>
          </a:xfrm>
        </p:spPr>
        <p:txBody>
          <a:bodyPr>
            <a:noAutofit/>
          </a:bodyPr>
          <a:lstStyle/>
          <a:p>
            <a:pPr marL="0" indent="0">
              <a:buNone/>
            </a:pPr>
            <a:endParaRPr lang="en-US" sz="1600" i="1" dirty="0"/>
          </a:p>
          <a:p>
            <a:pPr marL="0" indent="0">
              <a:buNone/>
            </a:pPr>
            <a:endParaRPr lang="en-US" sz="1600" i="1" dirty="0"/>
          </a:p>
          <a:p>
            <a:pPr marL="0" indent="0">
              <a:buNone/>
            </a:pPr>
            <a:r>
              <a:rPr lang="fr-FR" sz="1800" b="1" cap="small" dirty="0"/>
              <a:t>Chapitre 7. Les atteintes à la dignité humaine et l’abus de la position vulnérable  de la victime</a:t>
            </a:r>
            <a:endParaRPr lang="en-GB" sz="1800" b="1" cap="small" dirty="0"/>
          </a:p>
          <a:p>
            <a:r>
              <a:rPr lang="fr-FR" sz="1600" dirty="0"/>
              <a:t>Section 1</a:t>
            </a:r>
            <a:r>
              <a:rPr lang="fr-FR" sz="1600" baseline="30000" dirty="0"/>
              <a:t>re</a:t>
            </a:r>
            <a:r>
              <a:rPr lang="fr-FR" sz="1600" dirty="0"/>
              <a:t>. Les infractions relatives à la répression de la discrimination, des incitations à la haine et du négationnisme (art. 249 à 257)</a:t>
            </a:r>
          </a:p>
          <a:p>
            <a:pPr lvl="1">
              <a:buFont typeface="Arial" panose="020B0604020202020204" pitchFamily="34" charset="0"/>
              <a:buChar char="•"/>
            </a:pPr>
            <a:r>
              <a:rPr lang="fr-FR" sz="1600" dirty="0">
                <a:highlight>
                  <a:srgbClr val="FFFF00"/>
                </a:highlight>
              </a:rPr>
              <a:t>Lois anti-discrimination intégrées dans le Code pénal</a:t>
            </a:r>
          </a:p>
          <a:p>
            <a:r>
              <a:rPr lang="fr-FR" sz="1600" dirty="0"/>
              <a:t>Section 2. La traite et le trafic des êtres humains (art. 258 à 264)</a:t>
            </a:r>
          </a:p>
          <a:p>
            <a:pPr lvl="1">
              <a:buFont typeface="Arial" panose="020B0604020202020204" pitchFamily="34" charset="0"/>
              <a:buChar char="•"/>
            </a:pPr>
            <a:r>
              <a:rPr lang="fr-FR" sz="1600" dirty="0">
                <a:highlight>
                  <a:srgbClr val="FFFF00"/>
                </a:highlight>
              </a:rPr>
              <a:t>NB Trafic des êtres humains intégré dans le Code pénal</a:t>
            </a:r>
            <a:endParaRPr lang="en-GB" sz="1600" dirty="0">
              <a:highlight>
                <a:srgbClr val="FFFF00"/>
              </a:highlight>
            </a:endParaRPr>
          </a:p>
          <a:p>
            <a:r>
              <a:rPr lang="fr-FR" sz="1600" dirty="0"/>
              <a:t>Section 3. </a:t>
            </a:r>
            <a:r>
              <a:rPr lang="nl-BE" sz="1600" dirty="0"/>
              <a:t>De </a:t>
            </a:r>
            <a:r>
              <a:rPr lang="nl-BE" sz="1600" dirty="0" err="1"/>
              <a:t>l’abus</a:t>
            </a:r>
            <a:r>
              <a:rPr lang="nl-BE" sz="1600" dirty="0"/>
              <a:t> de </a:t>
            </a:r>
            <a:r>
              <a:rPr lang="nl-BE" sz="1600" dirty="0" err="1"/>
              <a:t>prostitution</a:t>
            </a:r>
            <a:r>
              <a:rPr lang="nl-BE" sz="1600" dirty="0"/>
              <a:t> (art. 265 à 272)</a:t>
            </a:r>
            <a:endParaRPr lang="en-GB" sz="1600" dirty="0"/>
          </a:p>
          <a:p>
            <a:r>
              <a:rPr lang="fr-FR" sz="1600" dirty="0"/>
              <a:t>Section 4. La vente d’enfants (273 à 275) </a:t>
            </a:r>
            <a:r>
              <a:rPr lang="fr-FR" sz="1600" dirty="0">
                <a:highlight>
                  <a:srgbClr val="FFFF00"/>
                </a:highlight>
              </a:rPr>
              <a:t>Nouvelle incrimination</a:t>
            </a:r>
            <a:endParaRPr lang="en-GB" sz="1600" dirty="0">
              <a:highlight>
                <a:srgbClr val="FFFF00"/>
              </a:highlight>
            </a:endParaRPr>
          </a:p>
          <a:p>
            <a:r>
              <a:rPr lang="fr-FR" sz="1600" dirty="0"/>
              <a:t>Section 5. Le trafic d’organes humains (art. 276 à 287)</a:t>
            </a:r>
            <a:endParaRPr lang="en-GB" sz="1600" dirty="0"/>
          </a:p>
          <a:p>
            <a:r>
              <a:rPr lang="fr-FR" sz="1600" dirty="0"/>
              <a:t>Section 6. L’exploitation de la mendicité (art. 288-289)</a:t>
            </a:r>
            <a:endParaRPr lang="en-GB" sz="1600" dirty="0"/>
          </a:p>
          <a:p>
            <a:r>
              <a:rPr lang="fr-FR" sz="1600" dirty="0"/>
              <a:t>Section 7. Les pratiques abusives des marchands de sommeil (art. 290 à 292</a:t>
            </a:r>
            <a:endParaRPr lang="en-GB" sz="1600" dirty="0"/>
          </a:p>
          <a:p>
            <a:r>
              <a:rPr lang="fr-FR" sz="1600" dirty="0"/>
              <a:t>Section 8. Le mariage forcé et la cohabitation légale forcée (art. 293 à 296)</a:t>
            </a:r>
            <a:endParaRPr lang="en-GB" sz="1600" dirty="0"/>
          </a:p>
          <a:p>
            <a:r>
              <a:rPr lang="fr-FR" sz="1600" dirty="0"/>
              <a:t>Section 9. Dispositions communes (art. 297-298)</a:t>
            </a:r>
            <a:endParaRPr lang="en-GB" sz="1600" dirty="0"/>
          </a:p>
          <a:p>
            <a:pPr marL="0" indent="0">
              <a:buNone/>
            </a:pPr>
            <a:endParaRPr lang="en-GB" sz="1100" dirty="0"/>
          </a:p>
        </p:txBody>
      </p:sp>
      <p:sp>
        <p:nvSpPr>
          <p:cNvPr id="4" name="Espace réservé du numéro de diapositive 3">
            <a:extLst>
              <a:ext uri="{FF2B5EF4-FFF2-40B4-BE49-F238E27FC236}">
                <a16:creationId xmlns:a16="http://schemas.microsoft.com/office/drawing/2014/main" id="{BF6AB5FF-9B82-348D-E110-684D57315CB6}"/>
              </a:ext>
            </a:extLst>
          </p:cNvPr>
          <p:cNvSpPr>
            <a:spLocks noGrp="1"/>
          </p:cNvSpPr>
          <p:nvPr>
            <p:ph type="sldNum" sz="quarter" idx="12"/>
          </p:nvPr>
        </p:nvSpPr>
        <p:spPr/>
        <p:txBody>
          <a:bodyPr/>
          <a:lstStyle/>
          <a:p>
            <a:fld id="{936F8E82-FA06-4262-BC24-5C54F77931AE}" type="slidenum">
              <a:rPr lang="nl-BE" smtClean="0"/>
              <a:t>26</a:t>
            </a:fld>
            <a:endParaRPr lang="nl-BE"/>
          </a:p>
        </p:txBody>
      </p:sp>
    </p:spTree>
    <p:extLst>
      <p:ext uri="{BB962C8B-B14F-4D97-AF65-F5344CB8AC3E}">
        <p14:creationId xmlns:p14="http://schemas.microsoft.com/office/powerpoint/2010/main" val="2748058051"/>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Metadata/LabelInfo.xml><?xml version="1.0" encoding="utf-8"?>
<clbl:labelList xmlns:clbl="http://schemas.microsoft.com/office/2020/mipLabelMetadata">
  <clbl:label id="{bb6bdbe6-c28b-4509-9f60-3d65d4de0b77}" enabled="0" method="" siteId="{bb6bdbe6-c28b-4509-9f60-3d65d4de0b77}" removed="1"/>
</clbl:labelList>
</file>

<file path=docProps/app.xml><?xml version="1.0" encoding="utf-8"?>
<Properties xmlns="http://schemas.openxmlformats.org/officeDocument/2006/extended-properties" xmlns:vt="http://schemas.openxmlformats.org/officeDocument/2006/docPropsVTypes">
  <Template/>
  <TotalTime>0</TotalTime>
  <Words>3489</Words>
  <Application>Microsoft Office PowerPoint</Application>
  <PresentationFormat>Grand écran</PresentationFormat>
  <Paragraphs>378</Paragraphs>
  <Slides>26</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26</vt:i4>
      </vt:variant>
    </vt:vector>
  </HeadingPairs>
  <TitlesOfParts>
    <vt:vector size="31" baseType="lpstr">
      <vt:lpstr>Arial</vt:lpstr>
      <vt:lpstr>Calibri</vt:lpstr>
      <vt:lpstr>Calibri Light</vt:lpstr>
      <vt:lpstr>Times New Roman</vt:lpstr>
      <vt:lpstr>Thème Office</vt:lpstr>
      <vt:lpstr>Code pénal 2024– LIVRE I</vt:lpstr>
      <vt:lpstr>Le nouveau Code pénal </vt:lpstr>
      <vt:lpstr>Principes</vt:lpstr>
      <vt:lpstr>Livre Ier  La nouvelle structure  </vt:lpstr>
      <vt:lpstr>Nouvelle echelle de peines       </vt:lpstr>
      <vt:lpstr>Livre Ier  Chapitre 4. « Les peines »  Section 3, Les peines applicables aux personnes physiques       </vt:lpstr>
      <vt:lpstr>Livre Ier  Chapitre 2. L’infraction   </vt:lpstr>
      <vt:lpstr>   Art. 8. L’élément aggravant vs facteur aggravant. Illustration   </vt:lpstr>
      <vt:lpstr>Livre Ier  Chapitre 3. L’auteur de infraction Section 3, Les causes de non-imputabilité    </vt:lpstr>
      <vt:lpstr>‘Responsabilité atténuée?’</vt:lpstr>
      <vt:lpstr>Livre Ier  Chapitre 4. Les peines Section 1, Généralités  </vt:lpstr>
      <vt:lpstr>Présentation PowerPoint</vt:lpstr>
      <vt:lpstr>  Livre Ier  Chapitre 4. Les peines Section 1, Généralités </vt:lpstr>
      <vt:lpstr>Livre Ier  Chapitre 4. Les peines Section 3, Les peines applicables aux personnes physiques   </vt:lpstr>
      <vt:lpstr>Livre Ier  Chapitre 4. Les peines  Section 3, Les peines applicables aux personnes physiques       </vt:lpstr>
      <vt:lpstr>Livre Ier  Chapitre 4. Les peines  Section 3, Les peines applicables aux personnes physiques       </vt:lpstr>
      <vt:lpstr>Livre Ier  Chapitre 4. Les peines  Section 3, Les peines applicables aux personnes physiques      </vt:lpstr>
      <vt:lpstr>Livre Ier  Chapitre 4. Les peines Section  11, Fixation de la peine    </vt:lpstr>
      <vt:lpstr> Livre Ier  Chapitre 4. « Les peines »  Section 12. La suspension et le sursis    </vt:lpstr>
      <vt:lpstr>Présentation PowerPoint</vt:lpstr>
      <vt:lpstr>Livre II.  Nouvelle structure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lpstr>Livre II Titre 3. Les infractions contre les personnes    </vt:lpstr>
    </vt:vector>
  </TitlesOfParts>
  <Company>FOD Kanselarij</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Falkowska-Clarys Martyna</dc:creator>
  <cp:lastModifiedBy>Vandermeersch Damien</cp:lastModifiedBy>
  <cp:revision>8</cp:revision>
  <cp:lastPrinted>2025-09-11T15:34:19Z</cp:lastPrinted>
  <dcterms:created xsi:type="dcterms:W3CDTF">2024-11-21T10:10:05Z</dcterms:created>
  <dcterms:modified xsi:type="dcterms:W3CDTF">2026-10-01T13:15:08Z</dcterms:modified>
</cp:coreProperties>
</file>